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8FA27-407A-442E-AB34-C5C75A122CA9}" type="datetimeFigureOut">
              <a:rPr lang="sk-SK" smtClean="0"/>
              <a:pPr/>
              <a:t>29.10.2015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C366C-6D7D-40F0-8E0B-5584A97E279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082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err="1" smtClean="0"/>
              <a:t>Preco</a:t>
            </a:r>
            <a:r>
              <a:rPr lang="sk-SK" dirty="0" smtClean="0"/>
              <a:t> sme sa rozhodli</a:t>
            </a:r>
            <a:r>
              <a:rPr lang="sk-SK" baseline="0" dirty="0" smtClean="0"/>
              <a:t> </a:t>
            </a:r>
            <a:r>
              <a:rPr lang="sk-SK" baseline="0" dirty="0" err="1" smtClean="0"/>
              <a:t>zmenit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system</a:t>
            </a:r>
            <a:endParaRPr lang="sk-SK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C366C-6D7D-40F0-8E0B-5584A97E279E}" type="slidenum">
              <a:rPr lang="sk-SK" smtClean="0"/>
              <a:pPr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215712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Jedlo na celý deň bude doručované dvakrát denne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C366C-6D7D-40F0-8E0B-5584A97E279E}" type="slidenum">
              <a:rPr lang="sk-SK" smtClean="0"/>
              <a:pPr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20383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29.10.2015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29.10.2015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29.10.2015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29.10.2015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29.10.2015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29.10.2015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29.10.2015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29.10.2015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29.10.2015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29.10.2015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29.10.2015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29.10.2015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Stravovacie zariadenie	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Softvérové inžinierstvo</a:t>
            </a:r>
          </a:p>
          <a:p>
            <a:r>
              <a:rPr lang="sk-SK" dirty="0" smtClean="0"/>
              <a:t>Skupina 309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704088"/>
            <a:ext cx="8458200" cy="1143000"/>
          </a:xfrm>
        </p:spPr>
        <p:txBody>
          <a:bodyPr>
            <a:normAutofit/>
          </a:bodyPr>
          <a:lstStyle/>
          <a:p>
            <a:pPr algn="ctr"/>
            <a:r>
              <a:rPr lang="sk-SK" dirty="0" smtClean="0"/>
              <a:t>V čom bude naše zariadenie: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l</a:t>
            </a:r>
            <a:r>
              <a:rPr lang="sk-SK" dirty="0" smtClean="0"/>
              <a:t>epšie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sk-SK" dirty="0"/>
              <a:t>h</a:t>
            </a:r>
            <a:r>
              <a:rPr lang="sk-SK" dirty="0" smtClean="0"/>
              <a:t>oršie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Viac jedál v jeden deň</a:t>
            </a:r>
          </a:p>
          <a:p>
            <a:r>
              <a:rPr lang="sk-SK" dirty="0" smtClean="0"/>
              <a:t>Monitorovanie aktivít zákazníkov</a:t>
            </a:r>
          </a:p>
          <a:p>
            <a:r>
              <a:rPr lang="sk-SK" dirty="0" smtClean="0"/>
              <a:t>Efektívnejšie využitie surovín</a:t>
            </a:r>
          </a:p>
          <a:p>
            <a:r>
              <a:rPr lang="sk-SK" dirty="0" smtClean="0"/>
              <a:t>Pohodlie</a:t>
            </a:r>
          </a:p>
          <a:p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k-SK" dirty="0" smtClean="0"/>
              <a:t>Jedlo musí byť vopred objednané</a:t>
            </a:r>
          </a:p>
          <a:p>
            <a:r>
              <a:rPr lang="sk-SK" dirty="0" smtClean="0"/>
              <a:t>Pribudnú náklady na rozvoz</a:t>
            </a:r>
          </a:p>
          <a:p>
            <a:r>
              <a:rPr lang="sk-SK" dirty="0" smtClean="0"/>
              <a:t>Zákazník si nemôže vybrať</a:t>
            </a:r>
          </a:p>
        </p:txBody>
      </p:sp>
      <p:pic>
        <p:nvPicPr>
          <p:cNvPr id="8" name="Picture 3" descr="C:\Users\Peter\AppData\Local\Microsoft\Windows\INetCache\IE\5KUQB85O\01b-strong-11658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4572000"/>
            <a:ext cx="2557462" cy="15451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26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400" dirty="0" smtClean="0"/>
              <a:t>Mobilná aplikácia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8196" name="Picture 4" descr="C:\Users\Peter\Desktop\SI  - Prezentacia\Mobilna aplikac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2296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 smtClean="0"/>
              <a:t>Aplikácia pre výdajňu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9218" name="Picture 2" descr="C:\Users\Peter\Desktop\SI  - Prezentacia\Aplikacia pre vydajn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152" y="1275588"/>
            <a:ext cx="8713695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Administrácia údajov</a:t>
            </a:r>
            <a:br>
              <a:rPr lang="sk-SK" sz="3600" dirty="0" smtClean="0"/>
            </a:br>
            <a:endParaRPr lang="sk-SK" sz="3600" dirty="0"/>
          </a:p>
        </p:txBody>
      </p:sp>
      <p:pic>
        <p:nvPicPr>
          <p:cNvPr id="10242" name="Picture 2" descr="C:\Users\Peter\Desktop\SI  - Prezentacia\Administracia udajo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826" y="1364974"/>
            <a:ext cx="8229600" cy="5493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dirty="0" smtClean="0"/>
              <a:t>Scenár</a:t>
            </a:r>
            <a:br>
              <a:rPr lang="sk-SK" dirty="0" smtClean="0"/>
            </a:br>
            <a:r>
              <a:rPr lang="sk-SK" sz="3600" dirty="0" smtClean="0"/>
              <a:t>Zadanie vstupných údajov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1600" dirty="0" smtClean="0"/>
              <a:t>1. UseCase zacina, ked zakaznik zapne aplikaciu.</a:t>
            </a:r>
          </a:p>
          <a:p>
            <a:r>
              <a:rPr lang="pl-PL" sz="1600" dirty="0" smtClean="0"/>
              <a:t>2. Ak ju zapol po prvy krat aplikacia ho poziada zakaznika, aby postupne vyplnil svoje osobne udaje. Postupne mu po jednej polozkej v oknach zobrazuje formulare</a:t>
            </a:r>
          </a:p>
          <a:p>
            <a:r>
              <a:rPr lang="pl-PL" sz="1600" dirty="0" smtClean="0"/>
              <a:t>3. Zakaznik zada meno a priezvisko</a:t>
            </a:r>
          </a:p>
          <a:p>
            <a:r>
              <a:rPr lang="pl-PL" sz="1600" dirty="0" smtClean="0"/>
              <a:t>4. Zakaznik zada adresu kde chce dovazat jedlo</a:t>
            </a:r>
          </a:p>
          <a:p>
            <a:r>
              <a:rPr lang="pl-PL" sz="1600" dirty="0" smtClean="0"/>
              <a:t>5. Zakaznik zada telefonne cislo na kontakt s vydajnou</a:t>
            </a:r>
          </a:p>
          <a:p>
            <a:r>
              <a:rPr lang="sk-SK" sz="1600" dirty="0" smtClean="0"/>
              <a:t>   5.1. Ak </a:t>
            </a:r>
            <a:r>
              <a:rPr lang="sk-SK" sz="1600" dirty="0" err="1" smtClean="0"/>
              <a:t>zakaznik</a:t>
            </a:r>
            <a:r>
              <a:rPr lang="sk-SK" sz="1600" dirty="0" smtClean="0"/>
              <a:t> zadal </a:t>
            </a:r>
            <a:r>
              <a:rPr lang="sk-SK" sz="1600" dirty="0" err="1" smtClean="0"/>
              <a:t>chybny</a:t>
            </a:r>
            <a:r>
              <a:rPr lang="sk-SK" sz="1600" dirty="0" smtClean="0"/>
              <a:t> </a:t>
            </a:r>
            <a:r>
              <a:rPr lang="sk-SK" sz="1600" dirty="0" err="1" smtClean="0"/>
              <a:t>format</a:t>
            </a:r>
            <a:r>
              <a:rPr lang="sk-SK" sz="1600" dirty="0" smtClean="0"/>
              <a:t> </a:t>
            </a:r>
            <a:r>
              <a:rPr lang="sk-SK" sz="1600" dirty="0" err="1" smtClean="0"/>
              <a:t>telefonneho</a:t>
            </a:r>
            <a:r>
              <a:rPr lang="sk-SK" sz="1600" dirty="0" smtClean="0"/>
              <a:t> </a:t>
            </a:r>
            <a:r>
              <a:rPr lang="sk-SK" sz="1600" dirty="0" err="1" smtClean="0"/>
              <a:t>cisla</a:t>
            </a:r>
            <a:r>
              <a:rPr lang="sk-SK" sz="1600" dirty="0" smtClean="0"/>
              <a:t>, </a:t>
            </a:r>
            <a:r>
              <a:rPr lang="sk-SK" sz="1600" dirty="0" err="1" smtClean="0"/>
              <a:t>aplikacia</a:t>
            </a:r>
            <a:r>
              <a:rPr lang="sk-SK" sz="1600" dirty="0" smtClean="0"/>
              <a:t> ho upozorni a </a:t>
            </a:r>
            <a:r>
              <a:rPr lang="sk-SK" sz="1600" dirty="0" err="1" smtClean="0"/>
              <a:t>poziada</a:t>
            </a:r>
            <a:r>
              <a:rPr lang="sk-SK" sz="1600" dirty="0" smtClean="0"/>
              <a:t> ho o opravu.</a:t>
            </a:r>
          </a:p>
          <a:p>
            <a:r>
              <a:rPr lang="pl-PL" sz="1600" dirty="0" smtClean="0"/>
              <a:t>6. Zakaznik zada svoje pohlavie, vysku a vahu.</a:t>
            </a:r>
          </a:p>
          <a:p>
            <a:r>
              <a:rPr lang="sk-SK" sz="1600" dirty="0" smtClean="0"/>
              <a:t>    6.1. Ak </a:t>
            </a:r>
            <a:r>
              <a:rPr lang="sk-SK" sz="1600" dirty="0" err="1" smtClean="0"/>
              <a:t>zakaznik</a:t>
            </a:r>
            <a:r>
              <a:rPr lang="sk-SK" sz="1600" dirty="0" smtClean="0"/>
              <a:t> zadal </a:t>
            </a:r>
            <a:r>
              <a:rPr lang="sk-SK" sz="1600" dirty="0" err="1" smtClean="0"/>
              <a:t>cybny</a:t>
            </a:r>
            <a:r>
              <a:rPr lang="sk-SK" sz="1600" dirty="0" smtClean="0"/>
              <a:t> </a:t>
            </a:r>
            <a:r>
              <a:rPr lang="sk-SK" sz="1600" dirty="0" err="1" smtClean="0"/>
              <a:t>format</a:t>
            </a:r>
            <a:r>
              <a:rPr lang="sk-SK" sz="1600" dirty="0" smtClean="0"/>
              <a:t> </a:t>
            </a:r>
            <a:r>
              <a:rPr lang="sk-SK" sz="1600" dirty="0" err="1" smtClean="0"/>
              <a:t>cisla</a:t>
            </a:r>
            <a:r>
              <a:rPr lang="sk-SK" sz="1600" dirty="0" smtClean="0"/>
              <a:t>, </a:t>
            </a:r>
            <a:r>
              <a:rPr lang="sk-SK" sz="1600" dirty="0" err="1" smtClean="0"/>
              <a:t>aplikacia</a:t>
            </a:r>
            <a:r>
              <a:rPr lang="sk-SK" sz="1600" dirty="0" smtClean="0"/>
              <a:t> ho upozorni a </a:t>
            </a:r>
            <a:r>
              <a:rPr lang="sk-SK" sz="1600" dirty="0" err="1" smtClean="0"/>
              <a:t>poziada</a:t>
            </a:r>
            <a:r>
              <a:rPr lang="sk-SK" sz="1600" dirty="0" smtClean="0"/>
              <a:t> ho o opravu.</a:t>
            </a:r>
          </a:p>
          <a:p>
            <a:r>
              <a:rPr lang="sk-SK" sz="1600" dirty="0" smtClean="0"/>
              <a:t>    6.2. Ak </a:t>
            </a:r>
            <a:r>
              <a:rPr lang="sk-SK" sz="1600" dirty="0" err="1" smtClean="0"/>
              <a:t>zakaznik</a:t>
            </a:r>
            <a:r>
              <a:rPr lang="sk-SK" sz="1600" dirty="0" smtClean="0"/>
              <a:t> zadal </a:t>
            </a:r>
            <a:r>
              <a:rPr lang="sk-SK" sz="1600" dirty="0" err="1" smtClean="0"/>
              <a:t>nerealne</a:t>
            </a:r>
            <a:r>
              <a:rPr lang="sk-SK" sz="1600" dirty="0" smtClean="0"/>
              <a:t> </a:t>
            </a:r>
            <a:r>
              <a:rPr lang="sk-SK" sz="1600" dirty="0" err="1" smtClean="0"/>
              <a:t>udaje</a:t>
            </a:r>
            <a:r>
              <a:rPr lang="sk-SK" sz="1600" dirty="0" smtClean="0"/>
              <a:t> (</a:t>
            </a:r>
            <a:r>
              <a:rPr lang="sk-SK" sz="1600" dirty="0" err="1" smtClean="0"/>
              <a:t>vyska</a:t>
            </a:r>
            <a:r>
              <a:rPr lang="sk-SK" sz="1600" dirty="0" smtClean="0"/>
              <a:t> viac ako 3 metre, </a:t>
            </a:r>
            <a:r>
              <a:rPr lang="sk-SK" sz="1600" dirty="0" err="1" smtClean="0"/>
              <a:t>vaha</a:t>
            </a:r>
            <a:r>
              <a:rPr lang="sk-SK" sz="1600" dirty="0" smtClean="0"/>
              <a:t> menej ako 20 </a:t>
            </a:r>
            <a:r>
              <a:rPr lang="sk-SK" sz="1600" dirty="0" err="1" smtClean="0"/>
              <a:t>kil</a:t>
            </a:r>
            <a:r>
              <a:rPr lang="sk-SK" sz="1600" dirty="0" smtClean="0"/>
              <a:t> alebo viac ako 300 </a:t>
            </a:r>
            <a:r>
              <a:rPr lang="sk-SK" sz="1600" dirty="0" err="1" smtClean="0"/>
              <a:t>kil</a:t>
            </a:r>
            <a:r>
              <a:rPr lang="sk-SK" sz="1600" dirty="0" smtClean="0"/>
              <a:t>), </a:t>
            </a:r>
            <a:r>
              <a:rPr lang="sk-SK" sz="1600" dirty="0" err="1" smtClean="0"/>
              <a:t>aplikacia</a:t>
            </a:r>
            <a:r>
              <a:rPr lang="sk-SK" sz="1600" dirty="0" smtClean="0"/>
              <a:t> ho upozorni a </a:t>
            </a:r>
            <a:r>
              <a:rPr lang="sk-SK" sz="1600" dirty="0" err="1" smtClean="0"/>
              <a:t>poziada</a:t>
            </a:r>
            <a:r>
              <a:rPr lang="sk-SK" sz="1600" dirty="0" smtClean="0"/>
              <a:t> ho o zadanie </a:t>
            </a:r>
            <a:r>
              <a:rPr lang="sk-SK" sz="1600" dirty="0" err="1" smtClean="0"/>
              <a:t>spravnych</a:t>
            </a:r>
            <a:r>
              <a:rPr lang="sk-SK" sz="1600" dirty="0" smtClean="0"/>
              <a:t> </a:t>
            </a:r>
            <a:r>
              <a:rPr lang="sk-SK" sz="1600" dirty="0" err="1" smtClean="0"/>
              <a:t>udajov</a:t>
            </a:r>
            <a:r>
              <a:rPr lang="sk-SK" sz="1600" dirty="0" smtClean="0"/>
              <a:t>.</a:t>
            </a:r>
          </a:p>
          <a:p>
            <a:r>
              <a:rPr lang="sk-SK" sz="1600" dirty="0" smtClean="0"/>
              <a:t>7. </a:t>
            </a:r>
            <a:r>
              <a:rPr lang="sk-SK" sz="1600" dirty="0" err="1" smtClean="0"/>
              <a:t>Zakaznik</a:t>
            </a:r>
            <a:r>
              <a:rPr lang="sk-SK" sz="1600" dirty="0" smtClean="0"/>
              <a:t> </a:t>
            </a:r>
            <a:r>
              <a:rPr lang="sk-SK" sz="1600" dirty="0" err="1" smtClean="0"/>
              <a:t>zada</a:t>
            </a:r>
            <a:r>
              <a:rPr lang="sk-SK" sz="1600" dirty="0" smtClean="0"/>
              <a:t> svoj ciel - chudnutie, priberanie, rast svalovej hmoty    </a:t>
            </a:r>
          </a:p>
          <a:p>
            <a:r>
              <a:rPr lang="pl-PL" sz="1600" dirty="0" smtClean="0"/>
              <a:t>8. Zakaznik klikne na tlacidlo "Odoslat".</a:t>
            </a:r>
          </a:p>
          <a:p>
            <a:r>
              <a:rPr lang="pl-PL" sz="1600" dirty="0" smtClean="0"/>
              <a:t>   8.1. Ak bol niektory udaj chybny, aplikacia ho upozorni a poziada ho o opravu.</a:t>
            </a:r>
          </a:p>
          <a:p>
            <a:r>
              <a:rPr lang="pl-PL" sz="1600" dirty="0" smtClean="0"/>
              <a:t>9. Aplikacia ulozi udaju a odosle ich do vydajne.</a:t>
            </a:r>
            <a:endParaRPr lang="sk-SK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5600" dirty="0" smtClean="0"/>
              <a:t>Scenár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sz="4000" dirty="0" smtClean="0"/>
              <a:t>Zobrazenie údajov z databázy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4389120"/>
          </a:xfrm>
        </p:spPr>
        <p:txBody>
          <a:bodyPr>
            <a:normAutofit/>
          </a:bodyPr>
          <a:lstStyle/>
          <a:p>
            <a:r>
              <a:rPr lang="sk-SK" sz="1600" dirty="0" smtClean="0"/>
              <a:t>1. </a:t>
            </a:r>
            <a:r>
              <a:rPr lang="sk-SK" sz="1600" dirty="0" err="1" smtClean="0"/>
              <a:t>Usecase</a:t>
            </a:r>
            <a:r>
              <a:rPr lang="sk-SK" sz="1600" dirty="0" smtClean="0"/>
              <a:t> </a:t>
            </a:r>
            <a:r>
              <a:rPr lang="sk-SK" sz="1600" dirty="0" err="1" smtClean="0"/>
              <a:t>zacina</a:t>
            </a:r>
            <a:r>
              <a:rPr lang="sk-SK" sz="1600" dirty="0" smtClean="0"/>
              <a:t>, </a:t>
            </a:r>
            <a:r>
              <a:rPr lang="sk-SK" sz="1600" dirty="0" err="1" smtClean="0"/>
              <a:t>ked</a:t>
            </a:r>
            <a:r>
              <a:rPr lang="sk-SK" sz="1600" dirty="0" smtClean="0"/>
              <a:t> </a:t>
            </a:r>
            <a:r>
              <a:rPr lang="sk-SK" sz="1600" dirty="0" err="1" smtClean="0"/>
              <a:t>pouzivatel</a:t>
            </a:r>
            <a:r>
              <a:rPr lang="sk-SK" sz="1600" dirty="0" smtClean="0"/>
              <a:t> (</a:t>
            </a:r>
            <a:r>
              <a:rPr lang="sk-SK" sz="1600" dirty="0" err="1" smtClean="0"/>
              <a:t>manazer</a:t>
            </a:r>
            <a:r>
              <a:rPr lang="sk-SK" sz="1600" dirty="0" smtClean="0"/>
              <a:t>) klikne na </a:t>
            </a:r>
            <a:r>
              <a:rPr lang="sk-SK" sz="1600" dirty="0" err="1" smtClean="0"/>
              <a:t>tlacidlo</a:t>
            </a:r>
            <a:r>
              <a:rPr lang="sk-SK" sz="1600" dirty="0" smtClean="0"/>
              <a:t> "Zoznamy"</a:t>
            </a:r>
          </a:p>
          <a:p>
            <a:r>
              <a:rPr lang="sk-SK" sz="1600" dirty="0" smtClean="0"/>
              <a:t>2. </a:t>
            </a:r>
            <a:r>
              <a:rPr lang="sk-SK" sz="1600" dirty="0" err="1" smtClean="0"/>
              <a:t>System</a:t>
            </a:r>
            <a:r>
              <a:rPr lang="sk-SK" sz="1600" dirty="0" smtClean="0"/>
              <a:t> </a:t>
            </a:r>
            <a:r>
              <a:rPr lang="sk-SK" sz="1600" dirty="0" err="1" smtClean="0"/>
              <a:t>zobrazi</a:t>
            </a:r>
            <a:r>
              <a:rPr lang="sk-SK" sz="1600" dirty="0" smtClean="0"/>
              <a:t> </a:t>
            </a:r>
            <a:r>
              <a:rPr lang="sk-SK" sz="1600" dirty="0" err="1" smtClean="0"/>
              <a:t>dialogove</a:t>
            </a:r>
            <a:r>
              <a:rPr lang="sk-SK" sz="1600" dirty="0" smtClean="0"/>
              <a:t> okno, kde si </a:t>
            </a:r>
            <a:r>
              <a:rPr lang="sk-SK" sz="1600" dirty="0" err="1" smtClean="0"/>
              <a:t>zakaznik</a:t>
            </a:r>
            <a:r>
              <a:rPr lang="sk-SK" sz="1600" dirty="0" smtClean="0"/>
              <a:t> vyberie </a:t>
            </a:r>
            <a:r>
              <a:rPr lang="sk-SK" sz="1600" dirty="0" err="1" smtClean="0"/>
              <a:t>kliknutim</a:t>
            </a:r>
            <a:r>
              <a:rPr lang="sk-SK" sz="1600" dirty="0" smtClean="0"/>
              <a:t> na </a:t>
            </a:r>
            <a:r>
              <a:rPr lang="sk-SK" sz="1600" dirty="0" err="1" smtClean="0"/>
              <a:t>polozku</a:t>
            </a:r>
            <a:r>
              <a:rPr lang="sk-SK" sz="1600" dirty="0" smtClean="0"/>
              <a:t> </a:t>
            </a:r>
            <a:r>
              <a:rPr lang="sk-SK" sz="1600" dirty="0" err="1" smtClean="0"/>
              <a:t>ktoru</a:t>
            </a:r>
            <a:r>
              <a:rPr lang="sk-SK" sz="1600" dirty="0" smtClean="0"/>
              <a:t> chce </a:t>
            </a:r>
            <a:r>
              <a:rPr lang="sk-SK" sz="1600" dirty="0" err="1" smtClean="0"/>
              <a:t>zobrazit</a:t>
            </a:r>
            <a:r>
              <a:rPr lang="sk-SK" sz="1600" dirty="0" smtClean="0"/>
              <a:t>. Na vyber ma </a:t>
            </a:r>
            <a:r>
              <a:rPr lang="sk-SK" sz="1600" dirty="0" err="1" smtClean="0"/>
              <a:t>Pouzivatelia</a:t>
            </a:r>
            <a:r>
              <a:rPr lang="sk-SK" sz="1600" dirty="0" smtClean="0"/>
              <a:t>, Suroviny, Jedla.</a:t>
            </a:r>
          </a:p>
          <a:p>
            <a:r>
              <a:rPr lang="sk-SK" sz="1600" dirty="0" smtClean="0"/>
              <a:t>    2.1 Ak </a:t>
            </a:r>
            <a:r>
              <a:rPr lang="sk-SK" sz="1600" dirty="0" err="1" smtClean="0"/>
              <a:t>zakaznik</a:t>
            </a:r>
            <a:r>
              <a:rPr lang="sk-SK" sz="1600" dirty="0" smtClean="0"/>
              <a:t> vyberie </a:t>
            </a:r>
            <a:r>
              <a:rPr lang="sk-SK" sz="1600" dirty="0" err="1" smtClean="0"/>
              <a:t>Pouzivatelia</a:t>
            </a:r>
            <a:r>
              <a:rPr lang="sk-SK" sz="1600" dirty="0" smtClean="0"/>
              <a:t>, </a:t>
            </a:r>
            <a:r>
              <a:rPr lang="sk-SK" sz="1600" dirty="0" err="1" smtClean="0"/>
              <a:t>system</a:t>
            </a:r>
            <a:r>
              <a:rPr lang="sk-SK" sz="1600" dirty="0" smtClean="0"/>
              <a:t> mu </a:t>
            </a:r>
            <a:r>
              <a:rPr lang="sk-SK" sz="1600" dirty="0" err="1" smtClean="0"/>
              <a:t>zobrazi</a:t>
            </a:r>
            <a:r>
              <a:rPr lang="sk-SK" sz="1600" dirty="0" smtClean="0"/>
              <a:t> vo </a:t>
            </a:r>
            <a:r>
              <a:rPr lang="sk-SK" sz="1600" dirty="0" err="1" smtClean="0"/>
              <a:t>formulari</a:t>
            </a:r>
            <a:r>
              <a:rPr lang="sk-SK" sz="1600" dirty="0" smtClean="0"/>
              <a:t> zoznam </a:t>
            </a:r>
            <a:r>
              <a:rPr lang="sk-SK" sz="1600" dirty="0" err="1" smtClean="0"/>
              <a:t>pouzivatelov</a:t>
            </a:r>
            <a:r>
              <a:rPr lang="sk-SK" sz="1600" dirty="0" smtClean="0"/>
              <a:t> vo </a:t>
            </a:r>
            <a:r>
              <a:rPr lang="sk-SK" sz="1600" dirty="0" err="1" smtClean="0"/>
              <a:t>formate</a:t>
            </a:r>
            <a:r>
              <a:rPr lang="sk-SK" sz="1600" dirty="0" smtClean="0"/>
              <a:t>  ID - Meno Priezvisko.</a:t>
            </a:r>
          </a:p>
          <a:p>
            <a:r>
              <a:rPr lang="sk-SK" sz="1600" dirty="0" smtClean="0"/>
              <a:t>        2.1.1 Ak </a:t>
            </a:r>
            <a:r>
              <a:rPr lang="sk-SK" sz="1600" dirty="0" err="1" smtClean="0"/>
              <a:t>zakaznik</a:t>
            </a:r>
            <a:r>
              <a:rPr lang="sk-SK" sz="1600" dirty="0" smtClean="0"/>
              <a:t> klikne na </a:t>
            </a:r>
            <a:r>
              <a:rPr lang="sk-SK" sz="1600" dirty="0" err="1" smtClean="0"/>
              <a:t>niektore</a:t>
            </a:r>
            <a:r>
              <a:rPr lang="sk-SK" sz="1600" dirty="0" smtClean="0"/>
              <a:t> ID, </a:t>
            </a:r>
            <a:r>
              <a:rPr lang="sk-SK" sz="1600" dirty="0" err="1" smtClean="0"/>
              <a:t>system</a:t>
            </a:r>
            <a:r>
              <a:rPr lang="sk-SK" sz="1600" dirty="0" smtClean="0"/>
              <a:t> mu </a:t>
            </a:r>
            <a:r>
              <a:rPr lang="sk-SK" sz="1600" dirty="0" err="1" smtClean="0"/>
              <a:t>zobrazi</a:t>
            </a:r>
            <a:r>
              <a:rPr lang="sk-SK" sz="1600" dirty="0" smtClean="0"/>
              <a:t> v textovom editore </a:t>
            </a:r>
            <a:r>
              <a:rPr lang="sk-SK" sz="1600" dirty="0" err="1" smtClean="0"/>
              <a:t>udaje</a:t>
            </a:r>
            <a:r>
              <a:rPr lang="sk-SK" sz="1600" dirty="0" smtClean="0"/>
              <a:t> o danom </a:t>
            </a:r>
            <a:r>
              <a:rPr lang="sk-SK" sz="1600" dirty="0" err="1" smtClean="0"/>
              <a:t>pouzivatelovi</a:t>
            </a:r>
            <a:r>
              <a:rPr lang="sk-SK" sz="1600" dirty="0" smtClean="0"/>
              <a:t>. </a:t>
            </a:r>
            <a:r>
              <a:rPr lang="sk-SK" sz="1600" dirty="0" err="1" smtClean="0"/>
              <a:t>Udaje</a:t>
            </a:r>
            <a:r>
              <a:rPr lang="sk-SK" sz="1600" dirty="0" smtClean="0"/>
              <a:t> je </a:t>
            </a:r>
            <a:r>
              <a:rPr lang="sk-SK" sz="1600" dirty="0" err="1" smtClean="0"/>
              <a:t>mozne</a:t>
            </a:r>
            <a:r>
              <a:rPr lang="sk-SK" sz="1600" dirty="0" smtClean="0"/>
              <a:t> </a:t>
            </a:r>
            <a:r>
              <a:rPr lang="sk-SK" sz="1600" dirty="0" err="1" smtClean="0"/>
              <a:t>upravit</a:t>
            </a:r>
            <a:r>
              <a:rPr lang="sk-SK" sz="1600" dirty="0" smtClean="0"/>
              <a:t> a </a:t>
            </a:r>
            <a:r>
              <a:rPr lang="sk-SK" sz="1600" dirty="0" err="1" smtClean="0"/>
              <a:t>ulozit</a:t>
            </a:r>
            <a:r>
              <a:rPr lang="sk-SK" sz="1600" dirty="0" smtClean="0"/>
              <a:t>.</a:t>
            </a:r>
          </a:p>
          <a:p>
            <a:r>
              <a:rPr lang="sk-SK" sz="1600" dirty="0" smtClean="0"/>
              <a:t>    2.2 Ak </a:t>
            </a:r>
            <a:r>
              <a:rPr lang="sk-SK" sz="1600" dirty="0" err="1" smtClean="0"/>
              <a:t>zakaznik</a:t>
            </a:r>
            <a:r>
              <a:rPr lang="sk-SK" sz="1600" dirty="0" smtClean="0"/>
              <a:t> vyberie Suroviny, </a:t>
            </a:r>
            <a:r>
              <a:rPr lang="sk-SK" sz="1600" dirty="0" err="1" smtClean="0"/>
              <a:t>vykona</a:t>
            </a:r>
            <a:r>
              <a:rPr lang="sk-SK" sz="1600" dirty="0" smtClean="0"/>
              <a:t> sa </a:t>
            </a:r>
            <a:r>
              <a:rPr lang="sk-SK" sz="1600" dirty="0" err="1" smtClean="0"/>
              <a:t>cinnost</a:t>
            </a:r>
            <a:r>
              <a:rPr lang="sk-SK" sz="1600" dirty="0" smtClean="0"/>
              <a:t> </a:t>
            </a:r>
            <a:r>
              <a:rPr lang="sk-SK" sz="1600" dirty="0" err="1" smtClean="0"/>
              <a:t>popisana</a:t>
            </a:r>
            <a:r>
              <a:rPr lang="sk-SK" sz="1600" dirty="0" smtClean="0"/>
              <a:t> v </a:t>
            </a:r>
            <a:r>
              <a:rPr lang="sk-SK" sz="1600" dirty="0" err="1" smtClean="0"/>
              <a:t>scenari</a:t>
            </a:r>
            <a:r>
              <a:rPr lang="sk-SK" sz="1600" dirty="0" smtClean="0"/>
              <a:t> Zobrazenie </a:t>
            </a:r>
            <a:r>
              <a:rPr lang="sk-SK" sz="1600" dirty="0" err="1" smtClean="0"/>
              <a:t>surovin</a:t>
            </a:r>
            <a:endParaRPr lang="sk-SK" sz="1600" dirty="0" smtClean="0"/>
          </a:p>
          <a:p>
            <a:r>
              <a:rPr lang="pl-PL" sz="1600" dirty="0" smtClean="0"/>
              <a:t>    2.3. Ak zakaznik vyberie Jedla, vykona sa cinnost popisana v scenari Zobrazenie jedal</a:t>
            </a:r>
          </a:p>
          <a:p>
            <a:r>
              <a:rPr lang="sk-SK" sz="1600" dirty="0" smtClean="0"/>
              <a:t>3. </a:t>
            </a:r>
            <a:r>
              <a:rPr lang="sk-SK" sz="1600" dirty="0" err="1" smtClean="0"/>
              <a:t>Usecase</a:t>
            </a:r>
            <a:r>
              <a:rPr lang="sk-SK" sz="1600" dirty="0" smtClean="0"/>
              <a:t> konci, </a:t>
            </a:r>
            <a:r>
              <a:rPr lang="sk-SK" sz="1600" dirty="0" err="1" smtClean="0"/>
              <a:t>ked</a:t>
            </a:r>
            <a:r>
              <a:rPr lang="sk-SK" sz="1600" dirty="0" smtClean="0"/>
              <a:t> </a:t>
            </a:r>
            <a:r>
              <a:rPr lang="sk-SK" sz="1600" dirty="0" err="1" smtClean="0"/>
              <a:t>zakaznik</a:t>
            </a:r>
            <a:r>
              <a:rPr lang="sk-SK" sz="1600" dirty="0" smtClean="0"/>
              <a:t> klikne na </a:t>
            </a:r>
            <a:r>
              <a:rPr lang="sk-SK" sz="1600" dirty="0" err="1" smtClean="0"/>
              <a:t>tlacidlo</a:t>
            </a:r>
            <a:r>
              <a:rPr lang="sk-SK" sz="1600" dirty="0" smtClean="0"/>
              <a:t> "</a:t>
            </a:r>
            <a:r>
              <a:rPr lang="sk-SK" sz="1600" dirty="0" err="1" smtClean="0"/>
              <a:t>Navrat</a:t>
            </a:r>
            <a:r>
              <a:rPr lang="sk-SK" sz="1600" dirty="0" smtClean="0"/>
              <a:t> do </a:t>
            </a:r>
            <a:r>
              <a:rPr lang="sk-SK" sz="1600" dirty="0" err="1" smtClean="0"/>
              <a:t>hlavneho</a:t>
            </a:r>
            <a:r>
              <a:rPr lang="sk-SK" sz="1600" dirty="0" smtClean="0"/>
              <a:t> menu"</a:t>
            </a:r>
            <a:endParaRPr lang="sk-SK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5600" dirty="0" smtClean="0"/>
              <a:t>Alternatívny scenár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sz="4000" dirty="0" smtClean="0"/>
              <a:t>Zobrazenie jedál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35480"/>
            <a:ext cx="8401080" cy="4389120"/>
          </a:xfrm>
        </p:spPr>
        <p:txBody>
          <a:bodyPr>
            <a:noAutofit/>
          </a:bodyPr>
          <a:lstStyle/>
          <a:p>
            <a:r>
              <a:rPr lang="sk-SK" sz="1400" dirty="0" smtClean="0"/>
              <a:t>1. </a:t>
            </a:r>
            <a:r>
              <a:rPr lang="sk-SK" sz="1400" dirty="0" err="1" smtClean="0"/>
              <a:t>Usecase</a:t>
            </a:r>
            <a:r>
              <a:rPr lang="sk-SK" sz="1400" dirty="0" smtClean="0"/>
              <a:t> </a:t>
            </a:r>
            <a:r>
              <a:rPr lang="sk-SK" sz="1400" dirty="0" err="1" smtClean="0"/>
              <a:t>zacina</a:t>
            </a:r>
            <a:r>
              <a:rPr lang="sk-SK" sz="1400" dirty="0" smtClean="0"/>
              <a:t> v momente </a:t>
            </a:r>
            <a:r>
              <a:rPr lang="sk-SK" sz="1400" dirty="0" err="1" smtClean="0"/>
              <a:t>ked</a:t>
            </a:r>
            <a:r>
              <a:rPr lang="sk-SK" sz="1400" dirty="0" smtClean="0"/>
              <a:t> </a:t>
            </a:r>
            <a:r>
              <a:rPr lang="sk-SK" sz="1400" dirty="0" err="1" smtClean="0"/>
              <a:t>zakaznik</a:t>
            </a:r>
            <a:r>
              <a:rPr lang="sk-SK" sz="1400" dirty="0" smtClean="0"/>
              <a:t> vyberie "Jedla" v bode 2 </a:t>
            </a:r>
            <a:r>
              <a:rPr lang="sk-SK" sz="1400" dirty="0" err="1" smtClean="0"/>
              <a:t>scenara</a:t>
            </a:r>
            <a:r>
              <a:rPr lang="sk-SK" sz="1400" dirty="0" smtClean="0"/>
              <a:t> Zobrazenie </a:t>
            </a:r>
            <a:r>
              <a:rPr lang="sk-SK" sz="1400" dirty="0" err="1" smtClean="0"/>
              <a:t>param</a:t>
            </a:r>
            <a:r>
              <a:rPr lang="sk-SK" sz="1400" dirty="0" smtClean="0"/>
              <a:t>. zostav.</a:t>
            </a:r>
          </a:p>
          <a:p>
            <a:r>
              <a:rPr lang="sk-SK" sz="1400" dirty="0" smtClean="0"/>
              <a:t>2. </a:t>
            </a:r>
            <a:r>
              <a:rPr lang="sk-SK" sz="1400" dirty="0" err="1" smtClean="0"/>
              <a:t>System</a:t>
            </a:r>
            <a:r>
              <a:rPr lang="sk-SK" sz="1400" dirty="0" smtClean="0"/>
              <a:t> </a:t>
            </a:r>
            <a:r>
              <a:rPr lang="sk-SK" sz="1400" dirty="0" err="1" smtClean="0"/>
              <a:t>zobrazi</a:t>
            </a:r>
            <a:r>
              <a:rPr lang="sk-SK" sz="1400" dirty="0" smtClean="0"/>
              <a:t> zoznam - </a:t>
            </a:r>
            <a:r>
              <a:rPr lang="sk-SK" sz="1400" dirty="0" err="1" smtClean="0"/>
              <a:t>Ranajky</a:t>
            </a:r>
            <a:r>
              <a:rPr lang="sk-SK" sz="1400" dirty="0" smtClean="0"/>
              <a:t>, Desiata, Obed, Olovrant, </a:t>
            </a:r>
            <a:r>
              <a:rPr lang="sk-SK" sz="1400" dirty="0" err="1" smtClean="0"/>
              <a:t>Vecera</a:t>
            </a:r>
            <a:r>
              <a:rPr lang="sk-SK" sz="1400" dirty="0" smtClean="0"/>
              <a:t>, </a:t>
            </a:r>
            <a:r>
              <a:rPr lang="sk-SK" sz="1400" dirty="0" err="1" smtClean="0"/>
              <a:t>Vsetky</a:t>
            </a:r>
            <a:r>
              <a:rPr lang="sk-SK" sz="1400" dirty="0" smtClean="0"/>
              <a:t> jedla. </a:t>
            </a:r>
            <a:r>
              <a:rPr lang="sk-SK" sz="1400" dirty="0" err="1" smtClean="0"/>
              <a:t>Uzivatel</a:t>
            </a:r>
            <a:r>
              <a:rPr lang="sk-SK" sz="1400" dirty="0" smtClean="0"/>
              <a:t> </a:t>
            </a:r>
            <a:r>
              <a:rPr lang="sk-SK" sz="1400" dirty="0" err="1" smtClean="0"/>
              <a:t>moze</a:t>
            </a:r>
            <a:r>
              <a:rPr lang="sk-SK" sz="1400" dirty="0" smtClean="0"/>
              <a:t> </a:t>
            </a:r>
            <a:r>
              <a:rPr lang="sk-SK" sz="1400" dirty="0" err="1" smtClean="0"/>
              <a:t>kliknut</a:t>
            </a:r>
            <a:r>
              <a:rPr lang="sk-SK" sz="1400" dirty="0" smtClean="0"/>
              <a:t> na </a:t>
            </a:r>
            <a:r>
              <a:rPr lang="sk-SK" sz="1400" dirty="0" err="1" smtClean="0"/>
              <a:t>polozku</a:t>
            </a:r>
            <a:r>
              <a:rPr lang="sk-SK" sz="1400" dirty="0" smtClean="0"/>
              <a:t> zoznamu, </a:t>
            </a:r>
            <a:r>
              <a:rPr lang="sk-SK" sz="1400" dirty="0" err="1" smtClean="0"/>
              <a:t>ktoru</a:t>
            </a:r>
            <a:r>
              <a:rPr lang="sk-SK" sz="1400" dirty="0" smtClean="0"/>
              <a:t> chce </a:t>
            </a:r>
            <a:r>
              <a:rPr lang="sk-SK" sz="1400" dirty="0" err="1" smtClean="0"/>
              <a:t>zobrazit</a:t>
            </a:r>
            <a:r>
              <a:rPr lang="sk-SK" sz="1400" dirty="0" smtClean="0"/>
              <a:t>.</a:t>
            </a:r>
          </a:p>
          <a:p>
            <a:r>
              <a:rPr lang="sk-SK" sz="1400" dirty="0" smtClean="0"/>
              <a:t>3. </a:t>
            </a:r>
            <a:r>
              <a:rPr lang="sk-SK" sz="1400" dirty="0" err="1" smtClean="0"/>
              <a:t>Ked</a:t>
            </a:r>
            <a:r>
              <a:rPr lang="sk-SK" sz="1400" dirty="0" smtClean="0"/>
              <a:t> si </a:t>
            </a:r>
            <a:r>
              <a:rPr lang="sk-SK" sz="1400" dirty="0" err="1" smtClean="0"/>
              <a:t>pouzivatel</a:t>
            </a:r>
            <a:r>
              <a:rPr lang="sk-SK" sz="1400" dirty="0" smtClean="0"/>
              <a:t> vyberie, </a:t>
            </a:r>
            <a:r>
              <a:rPr lang="sk-SK" sz="1400" dirty="0" err="1" smtClean="0"/>
              <a:t>system</a:t>
            </a:r>
            <a:r>
              <a:rPr lang="sk-SK" sz="1400" dirty="0" smtClean="0"/>
              <a:t> </a:t>
            </a:r>
            <a:r>
              <a:rPr lang="sk-SK" sz="1400" dirty="0" err="1" smtClean="0"/>
              <a:t>zobrazi</a:t>
            </a:r>
            <a:r>
              <a:rPr lang="sk-SK" sz="1400" dirty="0" smtClean="0"/>
              <a:t> </a:t>
            </a:r>
            <a:r>
              <a:rPr lang="sk-SK" sz="1400" dirty="0" err="1" smtClean="0"/>
              <a:t>dialogove</a:t>
            </a:r>
            <a:r>
              <a:rPr lang="sk-SK" sz="1400" dirty="0" smtClean="0"/>
              <a:t> okno s </a:t>
            </a:r>
            <a:r>
              <a:rPr lang="sk-SK" sz="1400" dirty="0" err="1" smtClean="0"/>
              <a:t>kolonkami</a:t>
            </a:r>
            <a:r>
              <a:rPr lang="sk-SK" sz="1400" dirty="0" smtClean="0"/>
              <a:t> na </a:t>
            </a:r>
            <a:r>
              <a:rPr lang="sk-SK" sz="1400" dirty="0" err="1" smtClean="0"/>
              <a:t>datumy</a:t>
            </a:r>
            <a:r>
              <a:rPr lang="sk-SK" sz="1400" dirty="0" smtClean="0"/>
              <a:t> odkedy dokedy si chce </a:t>
            </a:r>
            <a:r>
              <a:rPr lang="sk-SK" sz="1400" dirty="0" err="1" smtClean="0"/>
              <a:t>zakaznik</a:t>
            </a:r>
            <a:r>
              <a:rPr lang="sk-SK" sz="1400" dirty="0" smtClean="0"/>
              <a:t> </a:t>
            </a:r>
            <a:r>
              <a:rPr lang="sk-SK" sz="1400" dirty="0" err="1" smtClean="0"/>
              <a:t>zobrazit</a:t>
            </a:r>
            <a:r>
              <a:rPr lang="sk-SK" sz="1400" dirty="0" smtClean="0"/>
              <a:t> </a:t>
            </a:r>
            <a:r>
              <a:rPr lang="sk-SK" sz="1400" dirty="0" err="1" smtClean="0"/>
              <a:t>historiu</a:t>
            </a:r>
            <a:r>
              <a:rPr lang="sk-SK" sz="1400" dirty="0" smtClean="0"/>
              <a:t> </a:t>
            </a:r>
            <a:r>
              <a:rPr lang="sk-SK" sz="1400" dirty="0" err="1" smtClean="0"/>
              <a:t>jedal</a:t>
            </a:r>
            <a:r>
              <a:rPr lang="sk-SK" sz="1400" dirty="0" smtClean="0"/>
              <a:t>. </a:t>
            </a:r>
            <a:r>
              <a:rPr lang="sk-SK" sz="1400" dirty="0" err="1" smtClean="0"/>
              <a:t>Uzivatel</a:t>
            </a:r>
            <a:r>
              <a:rPr lang="sk-SK" sz="1400" dirty="0" smtClean="0"/>
              <a:t> do </a:t>
            </a:r>
            <a:r>
              <a:rPr lang="sk-SK" sz="1400" dirty="0" err="1" smtClean="0"/>
              <a:t>koloniek</a:t>
            </a:r>
            <a:r>
              <a:rPr lang="sk-SK" sz="1400" dirty="0" smtClean="0"/>
              <a:t> </a:t>
            </a:r>
            <a:r>
              <a:rPr lang="sk-SK" sz="1400" dirty="0" err="1" smtClean="0"/>
              <a:t>zada</a:t>
            </a:r>
            <a:r>
              <a:rPr lang="sk-SK" sz="1400" dirty="0" smtClean="0"/>
              <a:t> tieto </a:t>
            </a:r>
            <a:r>
              <a:rPr lang="sk-SK" sz="1400" dirty="0" err="1" smtClean="0"/>
              <a:t>datumy</a:t>
            </a:r>
            <a:endParaRPr lang="sk-SK" sz="1400" dirty="0" smtClean="0"/>
          </a:p>
          <a:p>
            <a:r>
              <a:rPr lang="sk-SK" sz="1400" dirty="0" smtClean="0"/>
              <a:t>    3.1. Ak </a:t>
            </a:r>
            <a:r>
              <a:rPr lang="sk-SK" sz="1400" dirty="0" err="1" smtClean="0"/>
              <a:t>nic</a:t>
            </a:r>
            <a:r>
              <a:rPr lang="sk-SK" sz="1400" dirty="0" smtClean="0"/>
              <a:t> nezadal, </a:t>
            </a:r>
            <a:r>
              <a:rPr lang="sk-SK" sz="1400" dirty="0" err="1" smtClean="0"/>
              <a:t>system</a:t>
            </a:r>
            <a:r>
              <a:rPr lang="sk-SK" sz="1400" dirty="0" smtClean="0"/>
              <a:t> </a:t>
            </a:r>
            <a:r>
              <a:rPr lang="sk-SK" sz="1400" dirty="0" err="1" smtClean="0"/>
              <a:t>zobrazi</a:t>
            </a:r>
            <a:r>
              <a:rPr lang="sk-SK" sz="1400" dirty="0" smtClean="0"/>
              <a:t> v textovom editore </a:t>
            </a:r>
            <a:r>
              <a:rPr lang="sk-SK" sz="1400" dirty="0" err="1" smtClean="0"/>
              <a:t>vybrany</a:t>
            </a:r>
            <a:r>
              <a:rPr lang="sk-SK" sz="1400" dirty="0" smtClean="0"/>
              <a:t> zoznam </a:t>
            </a:r>
            <a:r>
              <a:rPr lang="sk-SK" sz="1400" dirty="0" err="1" smtClean="0"/>
              <a:t>jedal</a:t>
            </a:r>
            <a:r>
              <a:rPr lang="sk-SK" sz="1400" dirty="0" smtClean="0"/>
              <a:t> </a:t>
            </a:r>
            <a:r>
              <a:rPr lang="sk-SK" sz="1400" dirty="0" err="1" smtClean="0"/>
              <a:t>ktore</a:t>
            </a:r>
            <a:r>
              <a:rPr lang="sk-SK" sz="1400" dirty="0" smtClean="0"/>
              <a:t> sa vo </a:t>
            </a:r>
            <a:r>
              <a:rPr lang="sk-SK" sz="1400" dirty="0" err="1" smtClean="0"/>
              <a:t>vydajni</a:t>
            </a:r>
            <a:r>
              <a:rPr lang="sk-SK" sz="1400" dirty="0" smtClean="0"/>
              <a:t> pripravili </a:t>
            </a:r>
            <a:r>
              <a:rPr lang="sk-SK" sz="1400" dirty="0" err="1" smtClean="0"/>
              <a:t>predchdzajuci</a:t>
            </a:r>
            <a:r>
              <a:rPr lang="sk-SK" sz="1400" dirty="0" smtClean="0"/>
              <a:t> </a:t>
            </a:r>
            <a:r>
              <a:rPr lang="sk-SK" sz="1400" dirty="0" err="1" smtClean="0"/>
              <a:t>den</a:t>
            </a:r>
            <a:r>
              <a:rPr lang="sk-SK" sz="1400" dirty="0" smtClean="0"/>
              <a:t>.</a:t>
            </a:r>
          </a:p>
          <a:p>
            <a:r>
              <a:rPr lang="pl-PL" sz="1400" dirty="0" smtClean="0"/>
              <a:t>    3.2. Ak zadal udaje v chybnom formate (spravny je DD.MM.YYYY), system zobrazi vyzvu na upravenie datumu.</a:t>
            </a:r>
          </a:p>
          <a:p>
            <a:r>
              <a:rPr lang="pl-PL" sz="1400" dirty="0" smtClean="0"/>
              <a:t>    3.3. Ak zadal datumy tak, ze datum od je neskorsi ako datum do,  system zobrazi sa dialogove okno ktore na to upozorni.</a:t>
            </a:r>
          </a:p>
          <a:p>
            <a:r>
              <a:rPr lang="sk-SK" sz="1400" dirty="0" smtClean="0"/>
              <a:t>4. </a:t>
            </a:r>
            <a:r>
              <a:rPr lang="sk-SK" sz="1400" dirty="0" err="1" smtClean="0"/>
              <a:t>System</a:t>
            </a:r>
            <a:r>
              <a:rPr lang="sk-SK" sz="1400" dirty="0" smtClean="0"/>
              <a:t> </a:t>
            </a:r>
            <a:r>
              <a:rPr lang="sk-SK" sz="1400" dirty="0" err="1" smtClean="0"/>
              <a:t>zobrazi</a:t>
            </a:r>
            <a:r>
              <a:rPr lang="sk-SK" sz="1400" dirty="0" smtClean="0"/>
              <a:t> </a:t>
            </a:r>
            <a:r>
              <a:rPr lang="sk-SK" sz="1400" dirty="0" err="1" smtClean="0"/>
              <a:t>formular</a:t>
            </a:r>
            <a:r>
              <a:rPr lang="sk-SK" sz="1400" dirty="0" smtClean="0"/>
              <a:t>, v ktorom je zoznam </a:t>
            </a:r>
            <a:r>
              <a:rPr lang="sk-SK" sz="1400" dirty="0" err="1" smtClean="0"/>
              <a:t>datumov</a:t>
            </a:r>
            <a:r>
              <a:rPr lang="sk-SK" sz="1400" dirty="0" smtClean="0"/>
              <a:t>, na </a:t>
            </a:r>
            <a:r>
              <a:rPr lang="sk-SK" sz="1400" dirty="0" err="1" smtClean="0"/>
              <a:t>ktore</a:t>
            </a:r>
            <a:r>
              <a:rPr lang="sk-SK" sz="1400" dirty="0" smtClean="0"/>
              <a:t> </a:t>
            </a:r>
            <a:r>
              <a:rPr lang="sk-SK" sz="1400" dirty="0" err="1" smtClean="0"/>
              <a:t>pouzivatel</a:t>
            </a:r>
            <a:r>
              <a:rPr lang="sk-SK" sz="1400" dirty="0" smtClean="0"/>
              <a:t> </a:t>
            </a:r>
            <a:r>
              <a:rPr lang="sk-SK" sz="1400" dirty="0" err="1" smtClean="0"/>
              <a:t>moze</a:t>
            </a:r>
            <a:r>
              <a:rPr lang="sk-SK" sz="1400" dirty="0" smtClean="0"/>
              <a:t> </a:t>
            </a:r>
            <a:r>
              <a:rPr lang="sk-SK" sz="1400" dirty="0" err="1" smtClean="0"/>
              <a:t>kliknut</a:t>
            </a:r>
            <a:endParaRPr lang="sk-SK" sz="1400" dirty="0" smtClean="0"/>
          </a:p>
          <a:p>
            <a:r>
              <a:rPr lang="sk-SK" sz="1400" dirty="0" smtClean="0"/>
              <a:t>    4.1. Ak </a:t>
            </a:r>
            <a:r>
              <a:rPr lang="sk-SK" sz="1400" dirty="0" err="1" smtClean="0"/>
              <a:t>pouzivatel</a:t>
            </a:r>
            <a:r>
              <a:rPr lang="sk-SK" sz="1400" dirty="0" smtClean="0"/>
              <a:t> klikne na </a:t>
            </a:r>
            <a:r>
              <a:rPr lang="sk-SK" sz="1400" dirty="0" err="1" smtClean="0"/>
              <a:t>datum</a:t>
            </a:r>
            <a:r>
              <a:rPr lang="sk-SK" sz="1400" dirty="0" smtClean="0"/>
              <a:t>, </a:t>
            </a:r>
            <a:r>
              <a:rPr lang="sk-SK" sz="1400" dirty="0" err="1" smtClean="0"/>
              <a:t>zobrazi</a:t>
            </a:r>
            <a:r>
              <a:rPr lang="sk-SK" sz="1400" dirty="0" smtClean="0"/>
              <a:t> sa v textovom editore </a:t>
            </a:r>
            <a:r>
              <a:rPr lang="sk-SK" sz="1400" dirty="0" err="1" smtClean="0"/>
              <a:t>vybrany</a:t>
            </a:r>
            <a:r>
              <a:rPr lang="sk-SK" sz="1400" dirty="0" smtClean="0"/>
              <a:t> zoznam </a:t>
            </a:r>
            <a:r>
              <a:rPr lang="sk-SK" sz="1400" dirty="0" err="1" smtClean="0"/>
              <a:t>jedal</a:t>
            </a:r>
            <a:r>
              <a:rPr lang="sk-SK" sz="1400" dirty="0" smtClean="0"/>
              <a:t>, </a:t>
            </a:r>
            <a:r>
              <a:rPr lang="sk-SK" sz="1400" dirty="0" err="1" smtClean="0"/>
              <a:t>ktore</a:t>
            </a:r>
            <a:r>
              <a:rPr lang="sk-SK" sz="1400" dirty="0" smtClean="0"/>
              <a:t> sa pripravili v </a:t>
            </a:r>
            <a:r>
              <a:rPr lang="sk-SK" sz="1400" dirty="0" err="1" smtClean="0"/>
              <a:t>dany</a:t>
            </a:r>
            <a:r>
              <a:rPr lang="sk-SK" sz="1400" dirty="0" smtClean="0"/>
              <a:t> </a:t>
            </a:r>
            <a:r>
              <a:rPr lang="sk-SK" sz="1400" dirty="0" err="1" smtClean="0"/>
              <a:t>den</a:t>
            </a:r>
            <a:r>
              <a:rPr lang="sk-SK" sz="1400" dirty="0" smtClean="0"/>
              <a:t>.</a:t>
            </a:r>
          </a:p>
          <a:p>
            <a:r>
              <a:rPr lang="sk-SK" sz="1400" dirty="0" smtClean="0"/>
              <a:t>    4.2 Ak sa v </a:t>
            </a:r>
            <a:r>
              <a:rPr lang="sk-SK" sz="1400" dirty="0" err="1" smtClean="0"/>
              <a:t>dany</a:t>
            </a:r>
            <a:r>
              <a:rPr lang="sk-SK" sz="1400" dirty="0" smtClean="0"/>
              <a:t> </a:t>
            </a:r>
            <a:r>
              <a:rPr lang="sk-SK" sz="1400" dirty="0" err="1" smtClean="0"/>
              <a:t>den</a:t>
            </a:r>
            <a:r>
              <a:rPr lang="sk-SK" sz="1400" dirty="0" smtClean="0"/>
              <a:t> nevarilo, </a:t>
            </a:r>
            <a:r>
              <a:rPr lang="sk-SK" sz="1400" dirty="0" err="1" smtClean="0"/>
              <a:t>zobrazi</a:t>
            </a:r>
            <a:r>
              <a:rPr lang="sk-SK" sz="1400" dirty="0" smtClean="0"/>
              <a:t> sa upozornenie s touto </a:t>
            </a:r>
            <a:r>
              <a:rPr lang="sk-SK" sz="1400" dirty="0" err="1" smtClean="0"/>
              <a:t>spravou</a:t>
            </a:r>
            <a:r>
              <a:rPr lang="sk-SK" sz="1400" dirty="0" smtClean="0"/>
              <a:t>.</a:t>
            </a:r>
          </a:p>
          <a:p>
            <a:r>
              <a:rPr lang="sk-SK" sz="1400" dirty="0" smtClean="0"/>
              <a:t>        4.2.1 Ak klikne na </a:t>
            </a:r>
            <a:r>
              <a:rPr lang="sk-SK" sz="1400" dirty="0" err="1" smtClean="0"/>
              <a:t>tlacidlo</a:t>
            </a:r>
            <a:r>
              <a:rPr lang="sk-SK" sz="1400" dirty="0" smtClean="0"/>
              <a:t> "</a:t>
            </a:r>
            <a:r>
              <a:rPr lang="sk-SK" sz="1400" dirty="0" err="1" smtClean="0"/>
              <a:t>Spat</a:t>
            </a:r>
            <a:r>
              <a:rPr lang="sk-SK" sz="1400" dirty="0" smtClean="0"/>
              <a:t>", </a:t>
            </a:r>
            <a:r>
              <a:rPr lang="sk-SK" sz="1400" dirty="0" err="1" smtClean="0"/>
              <a:t>opat</a:t>
            </a:r>
            <a:r>
              <a:rPr lang="sk-SK" sz="1400" dirty="0" smtClean="0"/>
              <a:t> sa </a:t>
            </a:r>
            <a:r>
              <a:rPr lang="sk-SK" sz="1400" dirty="0" err="1" smtClean="0"/>
              <a:t>vrati</a:t>
            </a:r>
            <a:r>
              <a:rPr lang="sk-SK" sz="1400" dirty="0" smtClean="0"/>
              <a:t> na zoznam </a:t>
            </a:r>
            <a:r>
              <a:rPr lang="sk-SK" sz="1400" dirty="0" err="1" smtClean="0"/>
              <a:t>datumov</a:t>
            </a:r>
            <a:r>
              <a:rPr lang="sk-SK" sz="1400" dirty="0" smtClean="0"/>
              <a:t> a </a:t>
            </a:r>
            <a:r>
              <a:rPr lang="sk-SK" sz="1400" dirty="0" err="1" smtClean="0"/>
              <a:t>uzivatel</a:t>
            </a:r>
            <a:r>
              <a:rPr lang="sk-SK" sz="1400" dirty="0" smtClean="0"/>
              <a:t> si </a:t>
            </a:r>
            <a:r>
              <a:rPr lang="sk-SK" sz="1400" dirty="0" err="1" smtClean="0"/>
              <a:t>moze</a:t>
            </a:r>
            <a:r>
              <a:rPr lang="sk-SK" sz="1400" dirty="0" smtClean="0"/>
              <a:t> </a:t>
            </a:r>
            <a:r>
              <a:rPr lang="sk-SK" sz="1400" dirty="0" err="1" smtClean="0"/>
              <a:t>zobrazit</a:t>
            </a:r>
            <a:r>
              <a:rPr lang="sk-SK" sz="1400" dirty="0" smtClean="0"/>
              <a:t> jedla z </a:t>
            </a:r>
            <a:r>
              <a:rPr lang="sk-SK" sz="1400" dirty="0" err="1" smtClean="0"/>
              <a:t>ineho</a:t>
            </a:r>
            <a:r>
              <a:rPr lang="sk-SK" sz="1400" dirty="0" smtClean="0"/>
              <a:t> dna.</a:t>
            </a:r>
          </a:p>
          <a:p>
            <a:r>
              <a:rPr lang="sk-SK" sz="1400" dirty="0" smtClean="0"/>
              <a:t>5. </a:t>
            </a:r>
            <a:r>
              <a:rPr lang="sk-SK" sz="1400" dirty="0" err="1" smtClean="0"/>
              <a:t>Usecase</a:t>
            </a:r>
            <a:r>
              <a:rPr lang="sk-SK" sz="1400" dirty="0" smtClean="0"/>
              <a:t> konci, </a:t>
            </a:r>
            <a:r>
              <a:rPr lang="sk-SK" sz="1400" dirty="0" err="1" smtClean="0"/>
              <a:t>ked</a:t>
            </a:r>
            <a:r>
              <a:rPr lang="sk-SK" sz="1400" dirty="0" smtClean="0"/>
              <a:t> </a:t>
            </a:r>
            <a:r>
              <a:rPr lang="sk-SK" sz="1400" dirty="0" err="1" smtClean="0"/>
              <a:t>zakaznik</a:t>
            </a:r>
            <a:r>
              <a:rPr lang="sk-SK" sz="1400" dirty="0" smtClean="0"/>
              <a:t> klikne na </a:t>
            </a:r>
            <a:r>
              <a:rPr lang="sk-SK" sz="1400" dirty="0" err="1" smtClean="0"/>
              <a:t>tlacidlo</a:t>
            </a:r>
            <a:r>
              <a:rPr lang="sk-SK" sz="1400" dirty="0" smtClean="0"/>
              <a:t> "</a:t>
            </a:r>
            <a:r>
              <a:rPr lang="sk-SK" sz="1400" dirty="0" err="1" smtClean="0"/>
              <a:t>Navrat</a:t>
            </a:r>
            <a:r>
              <a:rPr lang="sk-SK" sz="1400" dirty="0" smtClean="0"/>
              <a:t> do </a:t>
            </a:r>
            <a:r>
              <a:rPr lang="sk-SK" sz="1400" dirty="0" err="1" smtClean="0"/>
              <a:t>hlavneho</a:t>
            </a:r>
            <a:r>
              <a:rPr lang="sk-SK" sz="1400" dirty="0" smtClean="0"/>
              <a:t> menu"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	</a:t>
            </a:r>
            <a:r>
              <a:rPr lang="sk-SK" dirty="0" smtClean="0"/>
              <a:t>		Koniec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5720" y="1935480"/>
            <a:ext cx="8572560" cy="4389120"/>
          </a:xfrm>
        </p:spPr>
        <p:txBody>
          <a:bodyPr/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Ďakujeme za pozornosť a očakávame Vaše prípadné otázky</a:t>
            </a:r>
            <a:endParaRPr lang="sk-SK" dirty="0"/>
          </a:p>
        </p:txBody>
      </p:sp>
      <p:pic>
        <p:nvPicPr>
          <p:cNvPr id="1030" name="Picture 6" descr="C:\Users\Peter\AppData\Local\Microsoft\Windows\INetCache\IE\D8PGW5UN\Working-Together-738577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4000500"/>
            <a:ext cx="30480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Náš tím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Predseda:				Andrej </a:t>
            </a:r>
            <a:r>
              <a:rPr lang="sk-SK" dirty="0" err="1" smtClean="0"/>
              <a:t>Šišila</a:t>
            </a:r>
            <a:endParaRPr lang="sk-SK" dirty="0" smtClean="0"/>
          </a:p>
          <a:p>
            <a:r>
              <a:rPr lang="sk-SK" dirty="0" smtClean="0"/>
              <a:t>Členovia:				Juraj Muráň</a:t>
            </a:r>
          </a:p>
          <a:p>
            <a:pPr>
              <a:buNone/>
            </a:pPr>
            <a:r>
              <a:rPr lang="sk-SK" dirty="0" smtClean="0"/>
              <a:t>						Peter Gróf</a:t>
            </a:r>
          </a:p>
        </p:txBody>
      </p:sp>
      <p:pic>
        <p:nvPicPr>
          <p:cNvPr id="1026" name="Picture 2" descr="C:\Users\Peter\AppData\Local\Microsoft\Windows\INetCache\IE\V9T2HHH4\Eat-icon.svg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200400"/>
            <a:ext cx="3352800" cy="31594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Uvedenie do problematiky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Obyčajné stravovacie zariadenie</a:t>
            </a:r>
          </a:p>
          <a:p>
            <a:endParaRPr lang="sk-SK" dirty="0" smtClean="0"/>
          </a:p>
          <a:p>
            <a:r>
              <a:rPr lang="sk-SK" dirty="0" smtClean="0"/>
              <a:t>Malý okruh stravníkov</a:t>
            </a:r>
          </a:p>
          <a:p>
            <a:endParaRPr lang="sk-SK" dirty="0" smtClean="0"/>
          </a:p>
          <a:p>
            <a:r>
              <a:rPr lang="en-US" dirty="0" err="1" smtClean="0"/>
              <a:t>Nedostatok</a:t>
            </a:r>
            <a:r>
              <a:rPr lang="en-US" dirty="0" smtClean="0"/>
              <a:t> </a:t>
            </a:r>
            <a:r>
              <a:rPr lang="sk-SK" dirty="0" smtClean="0"/>
              <a:t>času na stravovanie</a:t>
            </a:r>
          </a:p>
          <a:p>
            <a:endParaRPr lang="sk-SK" dirty="0" smtClean="0"/>
          </a:p>
          <a:p>
            <a:r>
              <a:rPr lang="sk-SK" dirty="0" smtClean="0"/>
              <a:t>Neznámy počet konečných odberateľov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3074" name="Picture 2" descr="C:\Program Files (x86)\Microsoft Office\MEDIA\CAGCAT10\j0199283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2713" y="2659063"/>
            <a:ext cx="1841500" cy="1654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Uvedenie do problematiky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Ideálne stravovanie</a:t>
            </a:r>
          </a:p>
          <a:p>
            <a:endParaRPr lang="sk-SK" dirty="0" smtClean="0"/>
          </a:p>
          <a:p>
            <a:r>
              <a:rPr lang="sk-SK" dirty="0" smtClean="0"/>
              <a:t>Strava na celý deň</a:t>
            </a:r>
          </a:p>
          <a:p>
            <a:endParaRPr lang="sk-SK" dirty="0" smtClean="0"/>
          </a:p>
          <a:p>
            <a:r>
              <a:rPr lang="sk-SK" dirty="0" smtClean="0"/>
              <a:t>Presný počet stravníkov</a:t>
            </a:r>
          </a:p>
          <a:p>
            <a:endParaRPr lang="sk-SK" dirty="0" smtClean="0"/>
          </a:p>
          <a:p>
            <a:r>
              <a:rPr lang="sk-SK" dirty="0" smtClean="0"/>
              <a:t>Časová a </a:t>
            </a:r>
            <a:r>
              <a:rPr lang="sk-SK" dirty="0" err="1" smtClean="0"/>
              <a:t>bariérová</a:t>
            </a:r>
            <a:r>
              <a:rPr lang="sk-SK" dirty="0" smtClean="0"/>
              <a:t> dostupnosť</a:t>
            </a:r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Stravovacie zariadenie – </a:t>
            </a:r>
            <a:r>
              <a:rPr lang="sk-SK" sz="3600" dirty="0" err="1" smtClean="0"/>
              <a:t>Business</a:t>
            </a:r>
            <a:r>
              <a:rPr lang="sk-SK" sz="3600" dirty="0" smtClean="0"/>
              <a:t> </a:t>
            </a:r>
            <a:r>
              <a:rPr lang="sk-SK" sz="3600" dirty="0" err="1" smtClean="0"/>
              <a:t>UseCase</a:t>
            </a:r>
            <a:r>
              <a:rPr lang="sk-SK" sz="3600" dirty="0" smtClean="0"/>
              <a:t/>
            </a:r>
            <a:br>
              <a:rPr lang="sk-SK" sz="3600" dirty="0" smtClean="0"/>
            </a:b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C:\Users\Peter\Desktop\SI  - Prezentacia\Bussiness UseCa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400" dirty="0" smtClean="0"/>
              <a:t>Výdaj stravy</a:t>
            </a:r>
            <a:br>
              <a:rPr lang="sk-SK" sz="4400" dirty="0" smtClean="0"/>
            </a:br>
            <a:endParaRPr lang="sk-SK" sz="4400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Takto funguje výdaj stravy v našom zariadení momentálne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7" name="Picture 3" descr="C:\Users\Peter\Desktop\SI  - Prezentacia\Snímka obrazovky (4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Objedávanie</a:t>
            </a:r>
            <a:br>
              <a:rPr lang="sk-SK" dirty="0" smtClean="0"/>
            </a:br>
            <a:r>
              <a:rPr lang="sk-SK" dirty="0" smtClean="0"/>
              <a:t>stravy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Takto funguje objednávanie stravy v našom zariadení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170" name="Picture 2" descr="C:\Users\Peter\Desktop\SI  - Prezentacia\Snímka obrazovky (4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0"/>
            <a:ext cx="50292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400" dirty="0" smtClean="0"/>
              <a:t>Diagram </a:t>
            </a:r>
            <a:r>
              <a:rPr lang="sk-SK" sz="4400" dirty="0" err="1" smtClean="0"/>
              <a:t>Business</a:t>
            </a:r>
            <a:r>
              <a:rPr lang="sk-SK" sz="4400" dirty="0" smtClean="0"/>
              <a:t> Tried</a:t>
            </a:r>
            <a:br>
              <a:rPr lang="sk-SK" sz="4400" dirty="0" smtClean="0"/>
            </a:br>
            <a:endParaRPr lang="sk-SK" sz="4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 descr="C:\Users\Peter\Desktop\SI  - Prezentacia\Class 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2099"/>
            <a:ext cx="8229600" cy="5185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704088"/>
            <a:ext cx="8458200" cy="1143000"/>
          </a:xfrm>
        </p:spPr>
        <p:txBody>
          <a:bodyPr>
            <a:normAutofit/>
          </a:bodyPr>
          <a:lstStyle/>
          <a:p>
            <a:pPr algn="ctr"/>
            <a:r>
              <a:rPr lang="sk-SK" dirty="0" smtClean="0"/>
              <a:t>V čom bolo naše zariadenie: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l</a:t>
            </a:r>
            <a:r>
              <a:rPr lang="sk-SK" dirty="0" smtClean="0"/>
              <a:t>epšie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sk-SK" dirty="0"/>
              <a:t>h</a:t>
            </a:r>
            <a:r>
              <a:rPr lang="sk-SK" dirty="0" smtClean="0"/>
              <a:t>oršie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Cenovo dostupnejšie jedlá</a:t>
            </a:r>
          </a:p>
          <a:p>
            <a:r>
              <a:rPr lang="sk-SK" dirty="0" smtClean="0"/>
              <a:t>Stravovanie pre väčší počet zákazníkov</a:t>
            </a:r>
          </a:p>
          <a:p>
            <a:r>
              <a:rPr lang="sk-SK" dirty="0" smtClean="0"/>
              <a:t>Väčší sortiment</a:t>
            </a:r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k-SK" dirty="0" smtClean="0"/>
              <a:t>Plytvanie surovinami</a:t>
            </a:r>
          </a:p>
          <a:p>
            <a:r>
              <a:rPr lang="sk-SK" dirty="0" err="1" smtClean="0"/>
              <a:t>Zastaralý</a:t>
            </a:r>
            <a:r>
              <a:rPr lang="sk-SK" dirty="0" smtClean="0"/>
              <a:t> spôsob objednávania obedov</a:t>
            </a:r>
          </a:p>
          <a:p>
            <a:r>
              <a:rPr lang="sk-SK" dirty="0" smtClean="0"/>
              <a:t>Pomalé vyhodnocovanie objednávok</a:t>
            </a:r>
          </a:p>
          <a:p>
            <a:r>
              <a:rPr lang="sk-SK" dirty="0" smtClean="0"/>
              <a:t>Dohoda: </a:t>
            </a:r>
            <a:r>
              <a:rPr lang="sk-SK" dirty="0" err="1" smtClean="0"/>
              <a:t>menežér</a:t>
            </a:r>
            <a:r>
              <a:rPr lang="sk-SK" dirty="0" smtClean="0"/>
              <a:t> a kuchár</a:t>
            </a:r>
          </a:p>
          <a:p>
            <a:r>
              <a:rPr lang="sk-SK" dirty="0" smtClean="0"/>
              <a:t>10 jedál na deň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219</TotalTime>
  <Words>362</Words>
  <Application>Microsoft Office PowerPoint</Application>
  <PresentationFormat>Prezentácia na obrazovke (4:3)</PresentationFormat>
  <Paragraphs>98</Paragraphs>
  <Slides>17</Slides>
  <Notes>2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Tok</vt:lpstr>
      <vt:lpstr>Stravovacie zariadenie </vt:lpstr>
      <vt:lpstr>Náš tím</vt:lpstr>
      <vt:lpstr>Uvedenie do problematiky</vt:lpstr>
      <vt:lpstr>Uvedenie do problematiky</vt:lpstr>
      <vt:lpstr>Stravovacie zariadenie – Business UseCase </vt:lpstr>
      <vt:lpstr>Výdaj stravy </vt:lpstr>
      <vt:lpstr>Objedávanie stravy</vt:lpstr>
      <vt:lpstr>Diagram Business Tried </vt:lpstr>
      <vt:lpstr>V čom bolo naše zariadenie:</vt:lpstr>
      <vt:lpstr>V čom bude naše zariadenie:</vt:lpstr>
      <vt:lpstr>Mobilná aplikácia </vt:lpstr>
      <vt:lpstr>Aplikácia pre výdajňu </vt:lpstr>
      <vt:lpstr>Administrácia údajov </vt:lpstr>
      <vt:lpstr>Scenár Zadanie vstupných údajov</vt:lpstr>
      <vt:lpstr>Scenár Zobrazenie údajov z databázy</vt:lpstr>
      <vt:lpstr>Alternatívny scenár Zobrazenie jedál</vt:lpstr>
      <vt:lpstr>   Koniec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Stravovacie zariadenie </dc:title>
  <dc:creator>Peter Gróf</dc:creator>
  <cp:lastModifiedBy>Peter Gróf</cp:lastModifiedBy>
  <cp:revision>24</cp:revision>
  <dcterms:created xsi:type="dcterms:W3CDTF">2015-10-27T17:46:15Z</dcterms:created>
  <dcterms:modified xsi:type="dcterms:W3CDTF">2015-10-29T17:40:13Z</dcterms:modified>
</cp:coreProperties>
</file>