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27-407A-442E-AB34-C5C75A122CA9}" type="datetimeFigureOut">
              <a:rPr lang="sk-SK" smtClean="0"/>
              <a:t>28.10.2015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366C-6D7D-40F0-8E0B-5584A97E279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8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 smtClean="0"/>
              <a:t>Preco</a:t>
            </a:r>
            <a:r>
              <a:rPr lang="sk-SK" dirty="0" smtClean="0"/>
              <a:t> sme sa rozhodli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zmenit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system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366C-6D7D-40F0-8E0B-5584A97E279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571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Jedlo na celý deň bude doručované dvakrát denne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366C-6D7D-40F0-8E0B-5584A97E279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28.10.2015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Stravovacie zariadenie	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Softvérové inžinierstvo</a:t>
            </a:r>
          </a:p>
          <a:p>
            <a:r>
              <a:rPr lang="sk-SK" dirty="0" smtClean="0"/>
              <a:t>Skupina 309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V čom bude naše zariadenie: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</a:t>
            </a:r>
            <a:r>
              <a:rPr lang="sk-SK" dirty="0" smtClean="0"/>
              <a:t>epšie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oršie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Viac jedál v jeden deň</a:t>
            </a:r>
          </a:p>
          <a:p>
            <a:r>
              <a:rPr lang="sk-SK" dirty="0" smtClean="0"/>
              <a:t>Monitorovanie </a:t>
            </a:r>
            <a:r>
              <a:rPr lang="sk-SK" dirty="0" smtClean="0"/>
              <a:t>aktivít zákazníkov</a:t>
            </a:r>
          </a:p>
          <a:p>
            <a:r>
              <a:rPr lang="sk-SK" dirty="0" smtClean="0"/>
              <a:t>Efektívnejšie využitie surovín</a:t>
            </a:r>
            <a:endParaRPr lang="sk-SK" dirty="0" smtClean="0"/>
          </a:p>
          <a:p>
            <a:r>
              <a:rPr lang="sk-SK" dirty="0" smtClean="0"/>
              <a:t>Pohodlie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Jedlo musí byť vopred objednané</a:t>
            </a:r>
          </a:p>
          <a:p>
            <a:r>
              <a:rPr lang="sk-SK" dirty="0" smtClean="0"/>
              <a:t>Pribudnú náklady na </a:t>
            </a:r>
            <a:r>
              <a:rPr lang="sk-SK" dirty="0" smtClean="0"/>
              <a:t>rozvoz</a:t>
            </a:r>
          </a:p>
          <a:p>
            <a:r>
              <a:rPr lang="sk-SK" dirty="0" smtClean="0"/>
              <a:t>Zákazník si nemôže vybrať</a:t>
            </a:r>
            <a:endParaRPr lang="sk-SK" dirty="0" smtClean="0"/>
          </a:p>
        </p:txBody>
      </p:sp>
      <p:pic>
        <p:nvPicPr>
          <p:cNvPr id="8" name="Picture 3" descr="C:\Users\Peter\AppData\Local\Microsoft\Windows\INetCache\IE\5KUQB85O\01b-strong-11658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572000"/>
            <a:ext cx="2557462" cy="1545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Mobilná aplikácia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6" name="Picture 4" descr="C:\Users\Peter\Desktop\SI  - Prezentacia\Mobilna aplikac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Aplikácia pre výdajňu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 descr="C:\Users\Peter\Desktop\SI  - Prezentacia\Aplikacia pre vydaj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52" y="1275588"/>
            <a:ext cx="8713695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Administrácia údajov</a:t>
            </a:r>
            <a:br>
              <a:rPr lang="sk-SK" sz="3600" dirty="0" smtClean="0"/>
            </a:br>
            <a:endParaRPr lang="sk-SK" sz="3600" dirty="0"/>
          </a:p>
        </p:txBody>
      </p:sp>
      <p:pic>
        <p:nvPicPr>
          <p:cNvPr id="10242" name="Picture 2" descr="C:\Users\Peter\Desktop\SI  - Prezentacia\Administracia udajo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26" y="1364974"/>
            <a:ext cx="8229600" cy="549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Scenáre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Náš tím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Predseda:				Andrej </a:t>
            </a:r>
            <a:r>
              <a:rPr lang="sk-SK" dirty="0" err="1" smtClean="0"/>
              <a:t>Šišila</a:t>
            </a:r>
            <a:endParaRPr lang="sk-SK" dirty="0" smtClean="0"/>
          </a:p>
          <a:p>
            <a:r>
              <a:rPr lang="sk-SK" dirty="0" smtClean="0"/>
              <a:t>Členovia:				Juraj Muráň</a:t>
            </a:r>
          </a:p>
          <a:p>
            <a:pPr>
              <a:buNone/>
            </a:pPr>
            <a:r>
              <a:rPr lang="sk-SK" dirty="0" smtClean="0"/>
              <a:t>						Peter Gróf</a:t>
            </a:r>
          </a:p>
        </p:txBody>
      </p:sp>
      <p:pic>
        <p:nvPicPr>
          <p:cNvPr id="1026" name="Picture 2" descr="C:\Users\Peter\AppData\Local\Microsoft\Windows\INetCache\IE\V9T2HHH4\Eat-icon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3352800" cy="3159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Obyčajné stravovacie zariadenie</a:t>
            </a:r>
          </a:p>
          <a:p>
            <a:endParaRPr lang="sk-SK" dirty="0" smtClean="0"/>
          </a:p>
          <a:p>
            <a:r>
              <a:rPr lang="sk-SK" dirty="0" smtClean="0"/>
              <a:t>Malý okruh stravníkov</a:t>
            </a:r>
          </a:p>
          <a:p>
            <a:endParaRPr lang="sk-SK" dirty="0" smtClean="0"/>
          </a:p>
          <a:p>
            <a:r>
              <a:rPr lang="en-US" dirty="0" err="1" smtClean="0"/>
              <a:t>Nedostatok</a:t>
            </a:r>
            <a:r>
              <a:rPr lang="en-US" dirty="0" smtClean="0"/>
              <a:t> </a:t>
            </a:r>
            <a:r>
              <a:rPr lang="sk-SK" dirty="0" smtClean="0"/>
              <a:t>času na stravovanie</a:t>
            </a:r>
          </a:p>
          <a:p>
            <a:endParaRPr lang="sk-SK" dirty="0" smtClean="0"/>
          </a:p>
          <a:p>
            <a:r>
              <a:rPr lang="sk-SK" dirty="0" smtClean="0"/>
              <a:t>Neznámy počet konečných odberateľov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4" name="Picture 2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2713" y="2659063"/>
            <a:ext cx="1841500" cy="165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Uvedenie do problematiky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Ideálne stravovanie</a:t>
            </a:r>
          </a:p>
          <a:p>
            <a:endParaRPr lang="sk-SK" dirty="0" smtClean="0"/>
          </a:p>
          <a:p>
            <a:r>
              <a:rPr lang="sk-SK" dirty="0" smtClean="0"/>
              <a:t>Strava na celý deň</a:t>
            </a:r>
          </a:p>
          <a:p>
            <a:endParaRPr lang="sk-SK" dirty="0" smtClean="0"/>
          </a:p>
          <a:p>
            <a:r>
              <a:rPr lang="sk-SK" dirty="0" smtClean="0"/>
              <a:t>Presný počet stravníkov</a:t>
            </a:r>
          </a:p>
          <a:p>
            <a:endParaRPr lang="sk-SK" dirty="0" smtClean="0"/>
          </a:p>
          <a:p>
            <a:r>
              <a:rPr lang="sk-SK" dirty="0" smtClean="0"/>
              <a:t>Časová a </a:t>
            </a:r>
            <a:r>
              <a:rPr lang="sk-SK" dirty="0" err="1" smtClean="0"/>
              <a:t>bariérová</a:t>
            </a:r>
            <a:r>
              <a:rPr lang="sk-SK" dirty="0" smtClean="0"/>
              <a:t> dostupnosť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Stravovacie zariadenie – </a:t>
            </a:r>
            <a:r>
              <a:rPr lang="sk-SK" sz="3600" dirty="0" err="1" smtClean="0"/>
              <a:t>Business</a:t>
            </a:r>
            <a:r>
              <a:rPr lang="sk-SK" sz="3600" dirty="0" smtClean="0"/>
              <a:t> </a:t>
            </a:r>
            <a:r>
              <a:rPr lang="sk-SK" sz="3600" dirty="0" err="1" smtClean="0"/>
              <a:t>UseCase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Peter\Desktop\SI  - Prezentacia\Bussiness 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Výdaj stravy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výdaj stravy v našom zariadení momentálne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7" name="Picture 3" descr="C:\Users\Peter\Desktop\SI  - Prezentacia\Snímka obrazovky (4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Objedávanie</a:t>
            </a:r>
            <a:br>
              <a:rPr lang="sk-SK" dirty="0" smtClean="0"/>
            </a:br>
            <a:r>
              <a:rPr lang="sk-SK" dirty="0" smtClean="0"/>
              <a:t>stravy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Takto funguje objednávanie stravy v našom zariadení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Peter\Desktop\SI  - Prezentacia\Snímka obrazovky (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5029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/>
              <a:t>Diagram </a:t>
            </a:r>
            <a:r>
              <a:rPr lang="sk-SK" sz="4400" dirty="0" err="1" smtClean="0"/>
              <a:t>Business</a:t>
            </a:r>
            <a:r>
              <a:rPr lang="sk-SK" sz="4400" dirty="0" smtClean="0"/>
              <a:t> Tried</a:t>
            </a:r>
            <a:br>
              <a:rPr lang="sk-SK" sz="4400" dirty="0" smtClean="0"/>
            </a:b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C:\Users\Peter\Desktop\SI  - Prezentacia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2099"/>
            <a:ext cx="8229600" cy="5185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V čom </a:t>
            </a:r>
            <a:r>
              <a:rPr lang="sk-SK" dirty="0" smtClean="0"/>
              <a:t>bolo naše </a:t>
            </a:r>
            <a:r>
              <a:rPr lang="sk-SK" dirty="0" smtClean="0"/>
              <a:t>zariadenie: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</a:t>
            </a:r>
            <a:r>
              <a:rPr lang="sk-SK" dirty="0" smtClean="0"/>
              <a:t>epšie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oršie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Cenovo dostupnejšie jedlá</a:t>
            </a:r>
          </a:p>
          <a:p>
            <a:r>
              <a:rPr lang="sk-SK" dirty="0" smtClean="0"/>
              <a:t>Stravovanie pre väčší počet zákazníkov</a:t>
            </a:r>
          </a:p>
          <a:p>
            <a:r>
              <a:rPr lang="sk-SK" dirty="0" smtClean="0"/>
              <a:t>Väčší sortiment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Plytvanie surovinami</a:t>
            </a:r>
          </a:p>
          <a:p>
            <a:r>
              <a:rPr lang="sk-SK" dirty="0" err="1" smtClean="0"/>
              <a:t>Zastaralý</a:t>
            </a:r>
            <a:r>
              <a:rPr lang="sk-SK" dirty="0" smtClean="0"/>
              <a:t> spôsob objednávania obedov</a:t>
            </a:r>
          </a:p>
          <a:p>
            <a:r>
              <a:rPr lang="sk-SK" dirty="0" smtClean="0"/>
              <a:t>Pomalé vyhodnocovanie objednávok</a:t>
            </a:r>
          </a:p>
          <a:p>
            <a:r>
              <a:rPr lang="sk-SK" dirty="0" smtClean="0"/>
              <a:t>Dohoda: </a:t>
            </a:r>
            <a:r>
              <a:rPr lang="sk-SK" dirty="0" err="1" smtClean="0"/>
              <a:t>menežér</a:t>
            </a:r>
            <a:r>
              <a:rPr lang="sk-SK" dirty="0" smtClean="0"/>
              <a:t> a kuchár</a:t>
            </a:r>
          </a:p>
          <a:p>
            <a:r>
              <a:rPr lang="sk-SK" dirty="0" smtClean="0"/>
              <a:t>10 jedál na deň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</TotalTime>
  <Words>162</Words>
  <Application>Microsoft Office PowerPoint</Application>
  <PresentationFormat>Prezentácia na obrazovke (4:3)</PresentationFormat>
  <Paragraphs>60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Tok</vt:lpstr>
      <vt:lpstr>Stravovacie zariadenie </vt:lpstr>
      <vt:lpstr>Náš tím</vt:lpstr>
      <vt:lpstr>Uvedenie do problematiky</vt:lpstr>
      <vt:lpstr>Uvedenie do problematiky</vt:lpstr>
      <vt:lpstr>Stravovacie zariadenie – Business UseCase </vt:lpstr>
      <vt:lpstr>Výdaj stravy </vt:lpstr>
      <vt:lpstr>Objedávanie stravy</vt:lpstr>
      <vt:lpstr>Diagram Business Tried </vt:lpstr>
      <vt:lpstr>V čom bolo naše zariadenie:</vt:lpstr>
      <vt:lpstr>V čom bude naše zariadenie:</vt:lpstr>
      <vt:lpstr>Mobilná aplikácia </vt:lpstr>
      <vt:lpstr>Aplikácia pre výdajňu </vt:lpstr>
      <vt:lpstr>Administrácia údajov </vt:lpstr>
      <vt:lpstr>Scenáre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Stravovacie zariadenie </dc:title>
  <dc:creator>Peter Gróf</dc:creator>
  <cp:lastModifiedBy>Andrej Šišila</cp:lastModifiedBy>
  <cp:revision>22</cp:revision>
  <dcterms:created xsi:type="dcterms:W3CDTF">2015-10-27T17:46:15Z</dcterms:created>
  <dcterms:modified xsi:type="dcterms:W3CDTF">2015-10-28T15:56:39Z</dcterms:modified>
</cp:coreProperties>
</file>