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59" r:id="rId6"/>
    <p:sldId id="268" r:id="rId7"/>
    <p:sldId id="261" r:id="rId8"/>
    <p:sldId id="262" r:id="rId9"/>
    <p:sldId id="263" r:id="rId10"/>
    <p:sldId id="267" r:id="rId11"/>
    <p:sldId id="264" r:id="rId12"/>
    <p:sldId id="266" r:id="rId13"/>
    <p:sldId id="265" r:id="rId14"/>
    <p:sldId id="269" r:id="rId15"/>
    <p:sldId id="27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48" autoAdjust="0"/>
    <p:restoredTop sz="94660"/>
  </p:normalViewPr>
  <p:slideViewPr>
    <p:cSldViewPr>
      <p:cViewPr>
        <p:scale>
          <a:sx n="66" d="100"/>
          <a:sy n="66" d="100"/>
        </p:scale>
        <p:origin x="-98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DB164-8BBD-482A-9BB2-68F9ACC38487}" type="datetimeFigureOut">
              <a:rPr lang="sk-SK" smtClean="0"/>
              <a:pPr/>
              <a:t>10.12.2015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6F1F-B686-419B-85CF-E70D30430F3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6F1F-B686-419B-85CF-E70D30430F3F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pPr/>
              <a:t>10.12.2015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E9AE-2F19-4BC2-BAD9-073569E763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pPr/>
              <a:t>10.12.2015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E9AE-2F19-4BC2-BAD9-073569E763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pPr/>
              <a:t>10.12.2015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E9AE-2F19-4BC2-BAD9-073569E763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pPr/>
              <a:t>10.12.2015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E9AE-2F19-4BC2-BAD9-073569E763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pPr/>
              <a:t>10.12.2015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E9AE-2F19-4BC2-BAD9-073569E763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pPr/>
              <a:t>10.12.2015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E9AE-2F19-4BC2-BAD9-073569E763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pPr/>
              <a:t>10.12.2015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E9AE-2F19-4BC2-BAD9-073569E763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pPr/>
              <a:t>10.12.2015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E9AE-2F19-4BC2-BAD9-073569E763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pPr/>
              <a:t>10.12.2015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E9AE-2F19-4BC2-BAD9-073569E763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pPr/>
              <a:t>10.12.2015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E9AE-2F19-4BC2-BAD9-073569E763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98C-C813-4F64-A5B0-6F9CBDBB898A}" type="datetimeFigureOut">
              <a:rPr lang="sk-SK" smtClean="0"/>
              <a:pPr/>
              <a:t>10.12.2015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B89E9AE-2F19-4BC2-BAD9-073569E763C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6EB98C-C813-4F64-A5B0-6F9CBDBB898A}" type="datetimeFigureOut">
              <a:rPr lang="sk-SK" smtClean="0"/>
              <a:pPr/>
              <a:t>10.12.2015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89E9AE-2F19-4BC2-BAD9-073569E763C8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Stravovacie zariadenie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Skupina 309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Návrh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Návrhový diagram tried – Jedlá</a:t>
            </a:r>
          </a:p>
          <a:p>
            <a:endParaRPr lang="sk-SK" dirty="0" smtClean="0"/>
          </a:p>
          <a:p>
            <a:r>
              <a:rPr lang="sk-SK" dirty="0" smtClean="0"/>
              <a:t>Dátový diagram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 smtClean="0"/>
              <a:t/>
            </a:r>
            <a:br>
              <a:rPr lang="sk-SK" sz="4000" dirty="0" smtClean="0"/>
            </a:br>
            <a:r>
              <a:rPr lang="sk-SK" sz="4000" dirty="0" smtClean="0"/>
              <a:t>  Dátový diagram</a:t>
            </a:r>
            <a:br>
              <a:rPr lang="sk-SK" sz="4000" dirty="0" smtClean="0"/>
            </a:br>
            <a:r>
              <a:rPr lang="sk-SK" sz="4000" dirty="0" smtClean="0"/>
              <a:t/>
            </a:r>
            <a:br>
              <a:rPr lang="sk-SK" sz="4000" dirty="0" smtClean="0"/>
            </a:br>
            <a:endParaRPr lang="sk-SK" sz="4000" dirty="0"/>
          </a:p>
        </p:txBody>
      </p:sp>
      <p:pic>
        <p:nvPicPr>
          <p:cNvPr id="7172" name="Picture 4" descr="C:\Users\Peter\Desktop\expor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0" cy="592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 smtClean="0"/>
              <a:t>  Diagram nasadenia</a:t>
            </a:r>
            <a:br>
              <a:rPr lang="sk-SK" sz="4000" dirty="0" smtClean="0"/>
            </a:br>
            <a:endParaRPr lang="sk-SK" sz="4000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4421"/>
            <a:ext cx="9144000" cy="564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Na základe zozbieraných údajov môžeme zhodnotiť, že sme schopný vytvoriť a implementovať požadovaný systém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Ďakujeme za pozornosť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sz="4000" dirty="0" smtClean="0"/>
              <a:t>Priestor pre vaše otázky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 prezentácie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Opakovanie problematiky</a:t>
            </a:r>
          </a:p>
          <a:p>
            <a:endParaRPr lang="sk-SK" dirty="0" smtClean="0"/>
          </a:p>
          <a:p>
            <a:r>
              <a:rPr lang="sk-SK" dirty="0" smtClean="0"/>
              <a:t>Model analýzy systému</a:t>
            </a:r>
          </a:p>
          <a:p>
            <a:endParaRPr lang="sk-SK" dirty="0" smtClean="0"/>
          </a:p>
          <a:p>
            <a:r>
              <a:rPr lang="sk-SK" dirty="0" smtClean="0"/>
              <a:t>Model návrhu systému</a:t>
            </a:r>
          </a:p>
          <a:p>
            <a:endParaRPr lang="sk-SK" dirty="0" smtClean="0"/>
          </a:p>
          <a:p>
            <a:r>
              <a:rPr lang="sk-SK" dirty="0" smtClean="0"/>
              <a:t>Model nasadenia systému</a:t>
            </a:r>
          </a:p>
          <a:p>
            <a:endParaRPr lang="sk-SK" dirty="0"/>
          </a:p>
        </p:txBody>
      </p:sp>
      <p:pic>
        <p:nvPicPr>
          <p:cNvPr id="1026" name="Picture 2" descr="C:\Users\Peter\AppData\Local\Microsoft\Windows\INetCache\IE\5KUQB85O\image_gallery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625" y="2192338"/>
            <a:ext cx="3251200" cy="325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Problematika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Obyčajné stravovacie zariadenie</a:t>
            </a:r>
          </a:p>
          <a:p>
            <a:endParaRPr lang="sk-SK" dirty="0" smtClean="0"/>
          </a:p>
          <a:p>
            <a:r>
              <a:rPr lang="sk-SK" dirty="0" smtClean="0"/>
              <a:t>Nové zariadenie</a:t>
            </a:r>
          </a:p>
          <a:p>
            <a:r>
              <a:rPr lang="sk-SK" dirty="0" smtClean="0"/>
              <a:t>Iba rozvoz</a:t>
            </a:r>
          </a:p>
          <a:p>
            <a:r>
              <a:rPr lang="sk-SK" dirty="0" smtClean="0"/>
              <a:t>Jedlo na celý deň</a:t>
            </a:r>
          </a:p>
          <a:p>
            <a:r>
              <a:rPr lang="sk-SK" dirty="0" err="1" smtClean="0"/>
              <a:t>Jedálniček</a:t>
            </a:r>
            <a:r>
              <a:rPr lang="sk-SK" dirty="0" smtClean="0"/>
              <a:t> na mieru</a:t>
            </a:r>
          </a:p>
          <a:p>
            <a:endParaRPr lang="sk-SK" dirty="0"/>
          </a:p>
        </p:txBody>
      </p:sp>
      <p:pic>
        <p:nvPicPr>
          <p:cNvPr id="2051" name="Picture 3" descr="C:\Users\Peter\AppData\Local\Microsoft\Windows\INetCache\IE\02PXJQAZ\new2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214686"/>
            <a:ext cx="1562105" cy="13848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 </a:t>
            </a:r>
            <a:r>
              <a:rPr lang="sk-SK" sz="4400" dirty="0" smtClean="0"/>
              <a:t>Analýza systému – Balíčky tried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000109"/>
            <a:ext cx="9144000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Analýza systému – Stavový diagram</a:t>
            </a:r>
            <a:br>
              <a:rPr lang="sk-SK" dirty="0" smtClean="0"/>
            </a:br>
            <a:endParaRPr lang="sk-S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7072330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Analýza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Sekvenčný diagram – Určenie jedál na prípravu</a:t>
            </a:r>
          </a:p>
          <a:p>
            <a:endParaRPr lang="sk-SK" dirty="0" smtClean="0"/>
          </a:p>
          <a:p>
            <a:r>
              <a:rPr lang="sk-SK" dirty="0" smtClean="0"/>
              <a:t>Sekvenčný diagram – Zadanie vstupných údajov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 smtClean="0"/>
              <a:t/>
            </a:r>
            <a:br>
              <a:rPr lang="sk-SK" sz="4000" dirty="0" smtClean="0"/>
            </a:br>
            <a:r>
              <a:rPr lang="sk-SK" sz="4000" dirty="0" smtClean="0"/>
              <a:t/>
            </a:r>
            <a:br>
              <a:rPr lang="sk-SK" sz="4000" dirty="0" smtClean="0"/>
            </a:br>
            <a:endParaRPr lang="sk-SK" sz="4000" dirty="0"/>
          </a:p>
        </p:txBody>
      </p:sp>
      <p:pic>
        <p:nvPicPr>
          <p:cNvPr id="2054" name="Picture 6" descr="C:\Users\Peter\Pictures\Screenshots\Snímka obrazovky (50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C:\Users\Peter\Pictures\Screenshots\Snímka obrazovky (5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 smtClean="0"/>
              <a:t/>
            </a:r>
            <a:br>
              <a:rPr lang="sk-SK" sz="4000" dirty="0" smtClean="0"/>
            </a:br>
            <a:r>
              <a:rPr lang="sk-SK" sz="4000" dirty="0" smtClean="0"/>
              <a:t/>
            </a:r>
            <a:br>
              <a:rPr lang="sk-SK" sz="4000" dirty="0" smtClean="0"/>
            </a:br>
            <a:endParaRPr lang="sk-SK" sz="4000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225</TotalTime>
  <Words>94</Words>
  <Application>Microsoft Office PowerPoint</Application>
  <PresentationFormat>Prezentácia na obrazovke (4:3)</PresentationFormat>
  <Paragraphs>48</Paragraphs>
  <Slides>15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Tok</vt:lpstr>
      <vt:lpstr>Stravovacie zariadenie</vt:lpstr>
      <vt:lpstr>Obsah prezentácie</vt:lpstr>
      <vt:lpstr>Problematika</vt:lpstr>
      <vt:lpstr> Analýza systému – Balíčky tried </vt:lpstr>
      <vt:lpstr>Analýza systému – Stavový diagram </vt:lpstr>
      <vt:lpstr>Analýza systému</vt:lpstr>
      <vt:lpstr>  </vt:lpstr>
      <vt:lpstr>Snímka 8</vt:lpstr>
      <vt:lpstr>  </vt:lpstr>
      <vt:lpstr>Návrh systému</vt:lpstr>
      <vt:lpstr> </vt:lpstr>
      <vt:lpstr>   Dátový diagram  </vt:lpstr>
      <vt:lpstr>  Diagram nasadenia </vt:lpstr>
      <vt:lpstr>Záver</vt:lpstr>
      <vt:lpstr>Ďakujeme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Stravovacie zariadenie</dc:title>
  <dc:creator>Peter Gróf</dc:creator>
  <cp:lastModifiedBy>Peter Gróf</cp:lastModifiedBy>
  <cp:revision>10</cp:revision>
  <dcterms:created xsi:type="dcterms:W3CDTF">2015-12-09T11:16:25Z</dcterms:created>
  <dcterms:modified xsi:type="dcterms:W3CDTF">2015-12-10T19:55:37Z</dcterms:modified>
</cp:coreProperties>
</file>