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2" r:id="rId3"/>
    <p:sldId id="257" r:id="rId4"/>
    <p:sldId id="258" r:id="rId5"/>
    <p:sldId id="261" r:id="rId6"/>
    <p:sldId id="267" r:id="rId7"/>
    <p:sldId id="268" r:id="rId8"/>
    <p:sldId id="269" r:id="rId9"/>
    <p:sldId id="270" r:id="rId10"/>
    <p:sldId id="271" r:id="rId11"/>
    <p:sldId id="263" r:id="rId12"/>
    <p:sldId id="281" r:id="rId13"/>
    <p:sldId id="282" r:id="rId14"/>
    <p:sldId id="290" r:id="rId15"/>
    <p:sldId id="276" r:id="rId16"/>
    <p:sldId id="272" r:id="rId17"/>
    <p:sldId id="273" r:id="rId18"/>
    <p:sldId id="274" r:id="rId19"/>
    <p:sldId id="288" r:id="rId20"/>
    <p:sldId id="275" r:id="rId21"/>
    <p:sldId id="283" r:id="rId22"/>
    <p:sldId id="286" r:id="rId23"/>
    <p:sldId id="284" r:id="rId24"/>
    <p:sldId id="285" r:id="rId25"/>
    <p:sldId id="264" r:id="rId26"/>
    <p:sldId id="277" r:id="rId27"/>
    <p:sldId id="265" r:id="rId28"/>
    <p:sldId id="266" r:id="rId29"/>
    <p:sldId id="289" r:id="rId30"/>
    <p:sldId id="278" r:id="rId31"/>
    <p:sldId id="279" r:id="rId32"/>
    <p:sldId id="280" r:id="rId33"/>
    <p:sldId id="287" r:id="rId3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1305" autoAdjust="0"/>
  </p:normalViewPr>
  <p:slideViewPr>
    <p:cSldViewPr snapToGrid="0">
      <p:cViewPr varScale="1">
        <p:scale>
          <a:sx n="61" d="100"/>
          <a:sy n="61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0112F-3FA8-4C85-A52E-6B0A2E4DC637}" type="datetimeFigureOut">
              <a:rPr lang="sk-SK" smtClean="0"/>
              <a:t>04.11.2015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74608-AF3D-4FAA-8BE2-9FCCBE92A5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80984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Hrubo zvýraznené časti sú najviac časovo</a:t>
            </a:r>
            <a:r>
              <a:rPr lang="sk-SK" baseline="0" dirty="0" smtClean="0"/>
              <a:t> náročné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74608-AF3D-4FAA-8BE2-9FCCBE92A5A3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1163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Pod </a:t>
            </a:r>
            <a:r>
              <a:rPr lang="sk-SK" dirty="0" err="1" smtClean="0"/>
              <a:t>tagom</a:t>
            </a:r>
            <a:r>
              <a:rPr lang="sk-SK" dirty="0" smtClean="0"/>
              <a:t> ‘</a:t>
            </a:r>
            <a:r>
              <a:rPr lang="sk-SK" dirty="0" err="1" smtClean="0"/>
              <a:t>package</a:t>
            </a:r>
            <a:r>
              <a:rPr lang="sk-SK" dirty="0" smtClean="0"/>
              <a:t> &gt;‘ vynechať veľa nových riadkov,</a:t>
            </a:r>
            <a:r>
              <a:rPr lang="sk-SK" baseline="0" dirty="0" smtClean="0"/>
              <a:t> inak sa </a:t>
            </a:r>
            <a:r>
              <a:rPr lang="sk-SK" baseline="0" dirty="0" err="1" smtClean="0"/>
              <a:t>tag</a:t>
            </a:r>
            <a:r>
              <a:rPr lang="sk-SK" baseline="0" dirty="0" smtClean="0"/>
              <a:t> zmení na nadpis a celá dokumentácia sa zle vygeneruje</a:t>
            </a:r>
            <a:endParaRPr lang="sk-SK" dirty="0" smtClean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74608-AF3D-4FAA-8BE2-9FCCBE92A5A3}" type="slidenum">
              <a:rPr lang="sk-SK" smtClean="0"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4449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Scenáre a </a:t>
            </a:r>
            <a:r>
              <a:rPr lang="sk-SK" dirty="0" err="1" smtClean="0"/>
              <a:t>constrainty</a:t>
            </a:r>
            <a:r>
              <a:rPr lang="sk-SK" dirty="0" smtClean="0"/>
              <a:t> treba nahradiť z anglického prekladu na slovenský (napr. '</a:t>
            </a:r>
            <a:r>
              <a:rPr lang="sk-SK" dirty="0" err="1" smtClean="0"/>
              <a:t>Basic</a:t>
            </a:r>
            <a:r>
              <a:rPr lang="sk-SK" dirty="0" smtClean="0"/>
              <a:t> </a:t>
            </a:r>
            <a:r>
              <a:rPr lang="sk-SK" dirty="0" err="1" smtClean="0"/>
              <a:t>Path</a:t>
            </a:r>
            <a:r>
              <a:rPr lang="sk-SK" dirty="0" smtClean="0"/>
              <a:t>. ‚ na ‘Hlavný scenár‘)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74608-AF3D-4FAA-8BE2-9FCCBE92A5A3}" type="slidenum">
              <a:rPr lang="sk-SK" smtClean="0"/>
              <a:t>27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34200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C821-616F-436C-9162-E666FFAC3E10}" type="datetimeFigureOut">
              <a:rPr lang="sk-SK" smtClean="0"/>
              <a:t>04.11.2015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751A-908A-4A2A-A42F-76637BA1AC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8362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C821-616F-436C-9162-E666FFAC3E10}" type="datetimeFigureOut">
              <a:rPr lang="sk-SK" smtClean="0"/>
              <a:t>04.11.2015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751A-908A-4A2A-A42F-76637BA1AC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0100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C821-616F-436C-9162-E666FFAC3E10}" type="datetimeFigureOut">
              <a:rPr lang="sk-SK" smtClean="0"/>
              <a:t>04.11.2015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751A-908A-4A2A-A42F-76637BA1AC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596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C821-616F-436C-9162-E666FFAC3E10}" type="datetimeFigureOut">
              <a:rPr lang="sk-SK" smtClean="0"/>
              <a:t>04.11.2015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751A-908A-4A2A-A42F-76637BA1AC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1501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C821-616F-436C-9162-E666FFAC3E10}" type="datetimeFigureOut">
              <a:rPr lang="sk-SK" smtClean="0"/>
              <a:t>04.11.2015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751A-908A-4A2A-A42F-76637BA1AC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3758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C821-616F-436C-9162-E666FFAC3E10}" type="datetimeFigureOut">
              <a:rPr lang="sk-SK" smtClean="0"/>
              <a:t>04.11.2015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751A-908A-4A2A-A42F-76637BA1AC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3197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C821-616F-436C-9162-E666FFAC3E10}" type="datetimeFigureOut">
              <a:rPr lang="sk-SK" smtClean="0"/>
              <a:t>04.11.2015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751A-908A-4A2A-A42F-76637BA1AC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220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C821-616F-436C-9162-E666FFAC3E10}" type="datetimeFigureOut">
              <a:rPr lang="sk-SK" smtClean="0"/>
              <a:t>04.11.2015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751A-908A-4A2A-A42F-76637BA1AC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506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C821-616F-436C-9162-E666FFAC3E10}" type="datetimeFigureOut">
              <a:rPr lang="sk-SK" smtClean="0"/>
              <a:t>04.11.2015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751A-908A-4A2A-A42F-76637BA1AC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7488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C821-616F-436C-9162-E666FFAC3E10}" type="datetimeFigureOut">
              <a:rPr lang="sk-SK" smtClean="0"/>
              <a:t>04.11.2015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751A-908A-4A2A-A42F-76637BA1AC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3680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C821-616F-436C-9162-E666FFAC3E10}" type="datetimeFigureOut">
              <a:rPr lang="sk-SK" smtClean="0"/>
              <a:t>04.11.2015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751A-908A-4A2A-A42F-76637BA1AC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5693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0000">
              <a:schemeClr val="accent1">
                <a:lumMod val="45000"/>
                <a:lumOff val="55000"/>
              </a:schemeClr>
            </a:gs>
            <a:gs pos="36000">
              <a:schemeClr val="accent1">
                <a:lumMod val="20000"/>
                <a:lumOff val="8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AC821-616F-436C-9162-E666FFAC3E10}" type="datetimeFigureOut">
              <a:rPr lang="sk-SK" smtClean="0"/>
              <a:t>04.11.2015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5751A-908A-4A2A-A42F-76637BA1AC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1355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mfmQbiN31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Generovanie dokumentácie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v programe Enterprise </a:t>
            </a:r>
            <a:r>
              <a:rPr lang="sk-SK" dirty="0" err="1" smtClean="0"/>
              <a:t>Architect</a:t>
            </a:r>
            <a:r>
              <a:rPr lang="sk-SK" dirty="0" smtClean="0"/>
              <a:t> 11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10147300" y="5727700"/>
            <a:ext cx="1706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k-SK" sz="2400" dirty="0" smtClean="0"/>
              <a:t>Andrej Šišila</a:t>
            </a:r>
          </a:p>
          <a:p>
            <a:pPr algn="r"/>
            <a:r>
              <a:rPr lang="sk-SK" sz="2400" dirty="0" smtClean="0"/>
              <a:t>5ZI036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75427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63" b="34333"/>
          <a:stretch/>
        </p:blipFill>
        <p:spPr>
          <a:xfrm>
            <a:off x="-1" y="0"/>
            <a:ext cx="12166781" cy="630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6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Krok 2</a:t>
            </a:r>
            <a:r>
              <a:rPr lang="sk-SK" dirty="0" smtClean="0"/>
              <a:t>: </a:t>
            </a:r>
            <a:r>
              <a:rPr lang="sk-SK" dirty="0"/>
              <a:t>Upravenie </a:t>
            </a:r>
            <a:r>
              <a:rPr lang="sk-SK" dirty="0" smtClean="0"/>
              <a:t>šablóny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Odškrtnúť nepotrebné časti</a:t>
            </a:r>
          </a:p>
          <a:p>
            <a:r>
              <a:rPr lang="sk-SK" dirty="0" smtClean="0"/>
              <a:t>Pod </a:t>
            </a:r>
            <a:r>
              <a:rPr lang="sk-SK" dirty="0" err="1" smtClean="0"/>
              <a:t>tagom</a:t>
            </a:r>
            <a:r>
              <a:rPr lang="sk-SK" dirty="0" smtClean="0"/>
              <a:t> ‘</a:t>
            </a:r>
            <a:r>
              <a:rPr lang="sk-SK" dirty="0" err="1" smtClean="0"/>
              <a:t>package</a:t>
            </a:r>
            <a:r>
              <a:rPr lang="sk-SK" dirty="0" smtClean="0"/>
              <a:t> &gt;‘ vynechať veľa nových riadkov</a:t>
            </a:r>
          </a:p>
          <a:p>
            <a:r>
              <a:rPr lang="sk-SK" dirty="0" smtClean="0"/>
              <a:t>Dvojklik na červený odkaz v časti Element</a:t>
            </a:r>
          </a:p>
          <a:p>
            <a:pPr lvl="1"/>
            <a:r>
              <a:rPr lang="sk-SK" dirty="0" smtClean="0"/>
              <a:t>Skopírovať nutné časti</a:t>
            </a:r>
            <a:endParaRPr lang="sk-SK" dirty="0"/>
          </a:p>
          <a:p>
            <a:pPr lvl="1"/>
            <a:r>
              <a:rPr lang="sk-SK" dirty="0" smtClean="0"/>
              <a:t>Vymazať odkaz z našej šablóny</a:t>
            </a:r>
          </a:p>
          <a:p>
            <a:r>
              <a:rPr lang="sk-SK" dirty="0" smtClean="0"/>
              <a:t>Vkladať voľné riadky</a:t>
            </a:r>
          </a:p>
          <a:p>
            <a:r>
              <a:rPr lang="sk-SK" dirty="0" smtClean="0"/>
              <a:t>Pridať obsah</a:t>
            </a:r>
          </a:p>
          <a:p>
            <a:r>
              <a:rPr lang="sk-SK" dirty="0" err="1" smtClean="0"/>
              <a:t>Package</a:t>
            </a:r>
            <a:r>
              <a:rPr lang="sk-SK" dirty="0" smtClean="0"/>
              <a:t> a Diagram sú </a:t>
            </a:r>
            <a:r>
              <a:rPr lang="sk-SK" u="sng" dirty="0" smtClean="0"/>
              <a:t>nadpisy</a:t>
            </a:r>
            <a:r>
              <a:rPr lang="sk-SK" dirty="0" smtClean="0"/>
              <a:t> 1 a 2, Element nie</a:t>
            </a:r>
          </a:p>
        </p:txBody>
      </p:sp>
    </p:spTree>
    <p:extLst>
      <p:ext uri="{BB962C8B-B14F-4D97-AF65-F5344CB8AC3E}">
        <p14:creationId xmlns:p14="http://schemas.microsoft.com/office/powerpoint/2010/main" val="328609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sk-SK" dirty="0" smtClean="0"/>
              <a:t>Potrebné časti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9209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55" y="0"/>
            <a:ext cx="2979683" cy="6944068"/>
          </a:xfrm>
          <a:prstGeom prst="rect">
            <a:avLst/>
          </a:prstGeom>
        </p:spPr>
      </p:pic>
      <p:pic>
        <p:nvPicPr>
          <p:cNvPr id="3" name="Obrázo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938" y="22452"/>
            <a:ext cx="2890345" cy="6921616"/>
          </a:xfrm>
          <a:prstGeom prst="rect">
            <a:avLst/>
          </a:prstGeom>
        </p:spPr>
      </p:pic>
      <p:cxnSp>
        <p:nvCxnSpPr>
          <p:cNvPr id="7" name="Rovná spojovacia šípka 6"/>
          <p:cNvCxnSpPr/>
          <p:nvPr/>
        </p:nvCxnSpPr>
        <p:spPr>
          <a:xfrm flipH="1">
            <a:off x="3165146" y="2041196"/>
            <a:ext cx="495300" cy="20002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lokTextu 7"/>
          <p:cNvSpPr txBox="1"/>
          <p:nvPr/>
        </p:nvSpPr>
        <p:spPr>
          <a:xfrm>
            <a:off x="3689907" y="1617988"/>
            <a:ext cx="3598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Túto časť neodškrtávať!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204102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sk-SK" dirty="0" smtClean="0"/>
              <a:t>Úprava šablóny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2177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64" b="35000"/>
          <a:stretch/>
        </p:blipFill>
        <p:spPr>
          <a:xfrm>
            <a:off x="0" y="0"/>
            <a:ext cx="12186138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0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52" b="34333"/>
          <a:stretch/>
        </p:blipFill>
        <p:spPr>
          <a:xfrm>
            <a:off x="0" y="0"/>
            <a:ext cx="12138312" cy="6309360"/>
          </a:xfrm>
          <a:prstGeom prst="rect">
            <a:avLst/>
          </a:prstGeom>
        </p:spPr>
      </p:pic>
      <p:cxnSp>
        <p:nvCxnSpPr>
          <p:cNvPr id="4" name="Rovná spojovacia šípka 3"/>
          <p:cNvCxnSpPr/>
          <p:nvPr/>
        </p:nvCxnSpPr>
        <p:spPr>
          <a:xfrm flipH="1" flipV="1">
            <a:off x="5770180" y="4225160"/>
            <a:ext cx="961696" cy="1576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33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39" b="35334"/>
          <a:stretch/>
        </p:blipFill>
        <p:spPr>
          <a:xfrm>
            <a:off x="0" y="0"/>
            <a:ext cx="12268986" cy="626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2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77" b="35000"/>
          <a:stretch/>
        </p:blipFill>
        <p:spPr>
          <a:xfrm>
            <a:off x="0" y="0"/>
            <a:ext cx="12198096" cy="630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5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sk-SK" dirty="0" smtClean="0"/>
              <a:t>Pridanie obsahu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8753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Potrebujeme: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Enterprise </a:t>
            </a:r>
            <a:r>
              <a:rPr lang="sk-SK" dirty="0" err="1" smtClean="0"/>
              <a:t>Architect</a:t>
            </a:r>
            <a:r>
              <a:rPr lang="sk-SK" dirty="0" smtClean="0"/>
              <a:t> 11</a:t>
            </a:r>
          </a:p>
          <a:p>
            <a:r>
              <a:rPr lang="sk-SK" dirty="0" smtClean="0"/>
              <a:t>Microsoft Word (*.</a:t>
            </a:r>
            <a:r>
              <a:rPr lang="sk-SK" dirty="0" err="1" smtClean="0"/>
              <a:t>rtf</a:t>
            </a:r>
            <a:r>
              <a:rPr lang="sk-SK" dirty="0" smtClean="0"/>
              <a:t>) – podľa toho, do čoho chceme exportovať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7509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39" b="34000"/>
          <a:stretch/>
        </p:blipFill>
        <p:spPr>
          <a:xfrm>
            <a:off x="0" y="0"/>
            <a:ext cx="12196618" cy="6355080"/>
          </a:xfrm>
          <a:prstGeom prst="rect">
            <a:avLst/>
          </a:prstGeom>
        </p:spPr>
      </p:pic>
      <p:sp>
        <p:nvSpPr>
          <p:cNvPr id="3" name="BlokTextu 2"/>
          <p:cNvSpPr txBox="1"/>
          <p:nvPr/>
        </p:nvSpPr>
        <p:spPr>
          <a:xfrm>
            <a:off x="126125" y="6355080"/>
            <a:ext cx="3621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2800" dirty="0" smtClean="0"/>
              <a:t>Vytvoriť novú stranu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211093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sk-SK" dirty="0" smtClean="0"/>
              <a:t>Finálna verzia šablóny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6011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547" y="1403131"/>
            <a:ext cx="7744906" cy="1181265"/>
          </a:xfrm>
          <a:prstGeom prst="rect">
            <a:avLst/>
          </a:prstGeom>
        </p:spPr>
      </p:pic>
      <p:pic>
        <p:nvPicPr>
          <p:cNvPr id="3" name="Obrázok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0" t="41008" r="25129" b="31646"/>
          <a:stretch/>
        </p:blipFill>
        <p:spPr>
          <a:xfrm>
            <a:off x="3250324" y="4303988"/>
            <a:ext cx="5691352" cy="174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6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86" y="18687"/>
            <a:ext cx="11508828" cy="682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3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242" y="-4705"/>
            <a:ext cx="6621517" cy="686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9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Krok 3</a:t>
            </a:r>
            <a:r>
              <a:rPr lang="sk-SK" dirty="0" smtClean="0"/>
              <a:t>: </a:t>
            </a:r>
            <a:r>
              <a:rPr lang="sk-SK" dirty="0"/>
              <a:t>Vygenerovanie </a:t>
            </a:r>
            <a:r>
              <a:rPr lang="sk-SK" dirty="0" smtClean="0"/>
              <a:t>dokumentácie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Kontrola</a:t>
            </a:r>
          </a:p>
          <a:p>
            <a:r>
              <a:rPr lang="sk-SK" dirty="0" smtClean="0"/>
              <a:t>Ak vygenerovaná dokumentácia neobsahuje všetko, čo sme nadefinovali GOTO Krok 2.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8901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39" b="34333"/>
          <a:stretch/>
        </p:blipFill>
        <p:spPr>
          <a:xfrm>
            <a:off x="-1" y="0"/>
            <a:ext cx="12170339" cy="6309360"/>
          </a:xfrm>
          <a:prstGeom prst="rect">
            <a:avLst/>
          </a:prstGeom>
        </p:spPr>
      </p:pic>
      <p:cxnSp>
        <p:nvCxnSpPr>
          <p:cNvPr id="3" name="Rovná spojovacia šípka 2"/>
          <p:cNvCxnSpPr/>
          <p:nvPr/>
        </p:nvCxnSpPr>
        <p:spPr>
          <a:xfrm flipH="1" flipV="1">
            <a:off x="6716330" y="4479160"/>
            <a:ext cx="617920" cy="39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ovná spojovacia šípka 5"/>
          <p:cNvCxnSpPr/>
          <p:nvPr/>
        </p:nvCxnSpPr>
        <p:spPr>
          <a:xfrm flipH="1">
            <a:off x="5947980" y="3429000"/>
            <a:ext cx="567120" cy="24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 flipV="1">
            <a:off x="7988300" y="2933700"/>
            <a:ext cx="533400" cy="127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13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Krok 4</a:t>
            </a:r>
            <a:r>
              <a:rPr lang="sk-SK" dirty="0" smtClean="0"/>
              <a:t>: </a:t>
            </a:r>
            <a:r>
              <a:rPr lang="sk-SK" dirty="0"/>
              <a:t>Úpravy vo </a:t>
            </a:r>
            <a:r>
              <a:rPr lang="sk-SK" dirty="0" smtClean="0"/>
              <a:t>Worde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H</a:t>
            </a:r>
            <a:r>
              <a:rPr lang="sk-SK" dirty="0" smtClean="0"/>
              <a:t>lavičky </a:t>
            </a:r>
            <a:r>
              <a:rPr lang="sk-SK" dirty="0"/>
              <a:t>a </a:t>
            </a:r>
            <a:r>
              <a:rPr lang="sk-SK" dirty="0" smtClean="0"/>
              <a:t>päty </a:t>
            </a:r>
            <a:r>
              <a:rPr lang="sk-SK" dirty="0"/>
              <a:t>je </a:t>
            </a:r>
            <a:r>
              <a:rPr lang="sk-SK" dirty="0" err="1" smtClean="0"/>
              <a:t>potrébne</a:t>
            </a:r>
            <a:r>
              <a:rPr lang="sk-SK" dirty="0" smtClean="0"/>
              <a:t> upraviť manuálne</a:t>
            </a:r>
            <a:endParaRPr lang="sk-SK" dirty="0"/>
          </a:p>
          <a:p>
            <a:r>
              <a:rPr lang="sk-SK" dirty="0" smtClean="0"/>
              <a:t>Očíslovanie obrázkov</a:t>
            </a:r>
          </a:p>
          <a:p>
            <a:r>
              <a:rPr lang="sk-SK" dirty="0" smtClean="0"/>
              <a:t>Preložiť niektoré časti (napr. typy scenárov)</a:t>
            </a:r>
          </a:p>
          <a:p>
            <a:r>
              <a:rPr lang="sk-SK" dirty="0"/>
              <a:t>D</a:t>
            </a:r>
            <a:r>
              <a:rPr lang="sk-SK" dirty="0" smtClean="0"/>
              <a:t>oplniť názov práce, číslo a členov skupiny</a:t>
            </a:r>
            <a:endParaRPr lang="sk-SK" dirty="0"/>
          </a:p>
          <a:p>
            <a:r>
              <a:rPr lang="sk-SK" dirty="0" smtClean="0"/>
              <a:t>Vymazať niektoré podnadpisy</a:t>
            </a:r>
            <a:r>
              <a:rPr lang="sk-SK" dirty="0"/>
              <a:t>, </a:t>
            </a:r>
            <a:r>
              <a:rPr lang="sk-SK" dirty="0" smtClean="0"/>
              <a:t>vycentrovať nadpisy</a:t>
            </a:r>
            <a:endParaRPr lang="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4982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Krok 4</a:t>
            </a:r>
            <a:r>
              <a:rPr lang="sk-SK" dirty="0"/>
              <a:t>: Úpravy vo Worde</a:t>
            </a:r>
            <a:endParaRPr lang="sk-SK" b="1" dirty="0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Nahradenie časti textu: </a:t>
            </a:r>
            <a:r>
              <a:rPr lang="sk-SK" dirty="0" err="1" smtClean="0"/>
              <a:t>Ctrl</a:t>
            </a:r>
            <a:r>
              <a:rPr lang="sk-SK" dirty="0" smtClean="0"/>
              <a:t> </a:t>
            </a:r>
            <a:r>
              <a:rPr lang="sk-SK" dirty="0"/>
              <a:t>+ </a:t>
            </a:r>
            <a:r>
              <a:rPr lang="sk-SK" dirty="0" smtClean="0"/>
              <a:t>H</a:t>
            </a:r>
          </a:p>
          <a:p>
            <a:r>
              <a:rPr lang="sk-SK" dirty="0" smtClean="0"/>
              <a:t>Očíslovanie obrázkov: Referencie -&gt; Vložiť popis</a:t>
            </a:r>
          </a:p>
          <a:p>
            <a:r>
              <a:rPr lang="sk-SK" dirty="0" smtClean="0"/>
              <a:t>Prekrytie hlavičky</a:t>
            </a:r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8880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sk-SK" dirty="0" smtClean="0"/>
              <a:t>Očíslovanie obrázkov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1915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Než začneme...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Všetky </a:t>
            </a:r>
            <a:r>
              <a:rPr lang="sk-SK" dirty="0" err="1" smtClean="0"/>
              <a:t>use</a:t>
            </a:r>
            <a:r>
              <a:rPr lang="sk-SK" dirty="0" smtClean="0"/>
              <a:t> </a:t>
            </a:r>
            <a:r>
              <a:rPr lang="sk-SK" dirty="0" err="1" smtClean="0"/>
              <a:t>case</a:t>
            </a:r>
            <a:r>
              <a:rPr lang="sk-SK" dirty="0" smtClean="0"/>
              <a:t>-y majú ‘</a:t>
            </a:r>
            <a:r>
              <a:rPr lang="sk-SK" dirty="0" err="1" smtClean="0"/>
              <a:t>Description</a:t>
            </a:r>
            <a:r>
              <a:rPr lang="sk-SK" dirty="0" smtClean="0"/>
              <a:t>‘</a:t>
            </a:r>
          </a:p>
          <a:p>
            <a:r>
              <a:rPr lang="sk-SK" dirty="0" smtClean="0"/>
              <a:t>V projekte sa nenachádza diakritika</a:t>
            </a:r>
          </a:p>
          <a:p>
            <a:r>
              <a:rPr lang="sk-SK" dirty="0" smtClean="0"/>
              <a:t>Názvy balíčkov veľkým písmenom</a:t>
            </a:r>
          </a:p>
          <a:p>
            <a:r>
              <a:rPr lang="sk-SK" dirty="0" smtClean="0"/>
              <a:t>Šablóna je neprenositeľná</a:t>
            </a:r>
          </a:p>
          <a:p>
            <a:r>
              <a:rPr lang="sk-SK" dirty="0" smtClean="0"/>
              <a:t>Enterprise </a:t>
            </a:r>
            <a:r>
              <a:rPr lang="sk-SK" dirty="0" err="1" smtClean="0"/>
              <a:t>Architect</a:t>
            </a:r>
            <a:r>
              <a:rPr lang="sk-SK" dirty="0" smtClean="0"/>
              <a:t> 11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7172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63" b="33667"/>
          <a:stretch/>
        </p:blipFill>
        <p:spPr>
          <a:xfrm>
            <a:off x="0" y="0"/>
            <a:ext cx="12175420" cy="637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2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75" b="34000"/>
          <a:stretch/>
        </p:blipFill>
        <p:spPr>
          <a:xfrm>
            <a:off x="0" y="-1"/>
            <a:ext cx="12192000" cy="637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4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sk-SK" dirty="0" smtClean="0"/>
              <a:t>Ďakujem za pozornosť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0384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</a:t>
            </a:r>
            <a:endParaRPr lang="sk-SK" dirty="0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mtClean="0"/>
              <a:t>Zopár hodín </a:t>
            </a:r>
            <a:r>
              <a:rPr lang="sk-SK" dirty="0" smtClean="0"/>
              <a:t>vlastnej skúsenosti</a:t>
            </a:r>
          </a:p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www.youtube.com/watch?v=qmfmQbiN31k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2006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Postup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Vytvorenie vlastnej šablóny</a:t>
            </a:r>
          </a:p>
          <a:p>
            <a:r>
              <a:rPr lang="sk-SK" b="1" dirty="0" smtClean="0"/>
              <a:t>Upravenie </a:t>
            </a:r>
            <a:r>
              <a:rPr lang="sk-SK" b="1" dirty="0"/>
              <a:t>šablóny</a:t>
            </a:r>
            <a:endParaRPr lang="sk-SK" b="1" dirty="0" smtClean="0"/>
          </a:p>
          <a:p>
            <a:r>
              <a:rPr lang="sk-SK" dirty="0" smtClean="0"/>
              <a:t>Vygenerovanie dokumentácie</a:t>
            </a:r>
          </a:p>
          <a:p>
            <a:r>
              <a:rPr lang="sk-SK" b="1" dirty="0" smtClean="0"/>
              <a:t>Úpravy vo Worde</a:t>
            </a:r>
          </a:p>
        </p:txBody>
      </p:sp>
    </p:spTree>
    <p:extLst>
      <p:ext uri="{BB962C8B-B14F-4D97-AF65-F5344CB8AC3E}">
        <p14:creationId xmlns:p14="http://schemas.microsoft.com/office/powerpoint/2010/main" val="145644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Krok 1</a:t>
            </a:r>
            <a:r>
              <a:rPr lang="sk-SK" dirty="0" smtClean="0"/>
              <a:t>: Vytvorenie </a:t>
            </a:r>
            <a:r>
              <a:rPr lang="sk-SK" dirty="0"/>
              <a:t>vlastnej </a:t>
            </a:r>
            <a:r>
              <a:rPr lang="sk-SK" dirty="0" smtClean="0"/>
              <a:t>šablóny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Klonovanie existujúcej šablóny</a:t>
            </a:r>
          </a:p>
          <a:p>
            <a:pPr lvl="1"/>
            <a:r>
              <a:rPr lang="sk-SK" dirty="0" err="1" smtClean="0"/>
              <a:t>Basic</a:t>
            </a:r>
            <a:r>
              <a:rPr lang="sk-SK" dirty="0" smtClean="0"/>
              <a:t> </a:t>
            </a:r>
            <a:r>
              <a:rPr lang="sk-SK" dirty="0" err="1" smtClean="0"/>
              <a:t>template</a:t>
            </a:r>
            <a:endParaRPr lang="sk-SK" dirty="0" smtClean="0"/>
          </a:p>
          <a:p>
            <a:pPr lvl="1"/>
            <a:r>
              <a:rPr lang="sk-SK" dirty="0" err="1" smtClean="0"/>
              <a:t>Requirement</a:t>
            </a:r>
            <a:r>
              <a:rPr lang="sk-SK" dirty="0" smtClean="0"/>
              <a:t> Report - </a:t>
            </a:r>
            <a:r>
              <a:rPr lang="sk-SK" dirty="0" err="1" smtClean="0"/>
              <a:t>Details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328091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196" y="814198"/>
            <a:ext cx="5400213" cy="485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64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2" r="19575" b="35666"/>
          <a:stretch/>
        </p:blipFill>
        <p:spPr>
          <a:xfrm>
            <a:off x="-1" y="0"/>
            <a:ext cx="12148965" cy="6172200"/>
          </a:xfrm>
          <a:prstGeom prst="rect">
            <a:avLst/>
          </a:prstGeom>
        </p:spPr>
      </p:pic>
      <p:cxnSp>
        <p:nvCxnSpPr>
          <p:cNvPr id="4" name="Rovná spojovacia šípka 3"/>
          <p:cNvCxnSpPr/>
          <p:nvPr/>
        </p:nvCxnSpPr>
        <p:spPr>
          <a:xfrm>
            <a:off x="8601075" y="4133850"/>
            <a:ext cx="523875" cy="952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55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63" b="33667"/>
          <a:stretch/>
        </p:blipFill>
        <p:spPr>
          <a:xfrm>
            <a:off x="0" y="0"/>
            <a:ext cx="12131780" cy="6355080"/>
          </a:xfrm>
          <a:prstGeom prst="rect">
            <a:avLst/>
          </a:prstGeom>
        </p:spPr>
      </p:pic>
      <p:cxnSp>
        <p:nvCxnSpPr>
          <p:cNvPr id="3" name="Rovná spojovacia šípka 2"/>
          <p:cNvCxnSpPr/>
          <p:nvPr/>
        </p:nvCxnSpPr>
        <p:spPr>
          <a:xfrm>
            <a:off x="3648075" y="1714500"/>
            <a:ext cx="523875" cy="952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Rovná spojovacia šípka 3"/>
          <p:cNvCxnSpPr/>
          <p:nvPr/>
        </p:nvCxnSpPr>
        <p:spPr>
          <a:xfrm flipH="1">
            <a:off x="6515100" y="1962150"/>
            <a:ext cx="495300" cy="20002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ovná spojovacia šípka 4"/>
          <p:cNvCxnSpPr/>
          <p:nvPr/>
        </p:nvCxnSpPr>
        <p:spPr>
          <a:xfrm flipH="1" flipV="1">
            <a:off x="4924425" y="2419350"/>
            <a:ext cx="646165" cy="666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64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75" b="34667"/>
          <a:stretch/>
        </p:blipFill>
        <p:spPr>
          <a:xfrm>
            <a:off x="0" y="0"/>
            <a:ext cx="12108284" cy="626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7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289</Words>
  <Application>Microsoft Office PowerPoint</Application>
  <PresentationFormat>Širokouhlá</PresentationFormat>
  <Paragraphs>61</Paragraphs>
  <Slides>33</Slides>
  <Notes>3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Motív Office</vt:lpstr>
      <vt:lpstr>Generovanie dokumentácie</vt:lpstr>
      <vt:lpstr>Potrebujeme:</vt:lpstr>
      <vt:lpstr>Než začneme...</vt:lpstr>
      <vt:lpstr>Postup</vt:lpstr>
      <vt:lpstr>Krok 1: Vytvorenie vlastnej šablóny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Krok 2: Upravenie šablóny</vt:lpstr>
      <vt:lpstr>Potrebné časti</vt:lpstr>
      <vt:lpstr>Prezentácia programu PowerPoint</vt:lpstr>
      <vt:lpstr>Úprava šablóny</vt:lpstr>
      <vt:lpstr>Prezentácia programu PowerPoint</vt:lpstr>
      <vt:lpstr>Prezentácia programu PowerPoint</vt:lpstr>
      <vt:lpstr>Prezentácia programu PowerPoint</vt:lpstr>
      <vt:lpstr>Prezentácia programu PowerPoint</vt:lpstr>
      <vt:lpstr>Pridanie obsahu</vt:lpstr>
      <vt:lpstr>Prezentácia programu PowerPoint</vt:lpstr>
      <vt:lpstr>Finálna verzia šablóny</vt:lpstr>
      <vt:lpstr>Prezentácia programu PowerPoint</vt:lpstr>
      <vt:lpstr>Prezentácia programu PowerPoint</vt:lpstr>
      <vt:lpstr>Prezentácia programu PowerPoint</vt:lpstr>
      <vt:lpstr>Krok 3: Vygenerovanie dokumentácie</vt:lpstr>
      <vt:lpstr>Prezentácia programu PowerPoint</vt:lpstr>
      <vt:lpstr>Krok 4: Úpravy vo Worde</vt:lpstr>
      <vt:lpstr>Krok 4: Úpravy vo Worde</vt:lpstr>
      <vt:lpstr>Očíslovanie obrázkov</vt:lpstr>
      <vt:lpstr>Prezentácia programu PowerPoint</vt:lpstr>
      <vt:lpstr>Prezentácia programu PowerPoint</vt:lpstr>
      <vt:lpstr>Ďakujem za pozornosť</vt:lpstr>
      <vt:lpstr>Zdroje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Generovanie dokumentácie</dc:title>
  <dc:creator>Andrej Šišila</dc:creator>
  <cp:lastModifiedBy>Andrej Šišila</cp:lastModifiedBy>
  <cp:revision>39</cp:revision>
  <dcterms:created xsi:type="dcterms:W3CDTF">2015-11-01T08:45:34Z</dcterms:created>
  <dcterms:modified xsi:type="dcterms:W3CDTF">2015-11-04T07:52:39Z</dcterms:modified>
</cp:coreProperties>
</file>