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8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4D8-6BB7-468C-B74F-1206742109C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F8BDD-797C-4C98-854C-595F02D04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F8BDD-797C-4C98-854C-595F02D040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4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4956050"/>
            <a:ext cx="7772400" cy="85920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6940" y="5719575"/>
            <a:ext cx="6400800" cy="8354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D4890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4" y="274638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4890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4" y="1443836"/>
            <a:ext cx="7016195" cy="427574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D4890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5414165"/>
            <a:ext cx="7925105" cy="859205"/>
          </a:xfrm>
        </p:spPr>
        <p:txBody>
          <a:bodyPr>
            <a:noAutofit/>
          </a:bodyPr>
          <a:lstStyle/>
          <a:p>
            <a:pPr algn="ctr"/>
            <a:r>
              <a:rPr lang="sk-SK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Infromačný systém pre internetový obchod </a:t>
            </a:r>
            <a:br>
              <a:rPr lang="sk-SK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chovateľskými potrebami</a:t>
            </a:r>
            <a:endParaRPr 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Internetový obchod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Prehľadnejšie zásoby</a:t>
            </a:r>
          </a:p>
          <a:p>
            <a:r>
              <a:rPr lang="sk-SK" dirty="0" smtClean="0"/>
              <a:t>Jednoduchší systém</a:t>
            </a:r>
          </a:p>
          <a:p>
            <a:r>
              <a:rPr lang="sk-SK" dirty="0"/>
              <a:t>p</a:t>
            </a:r>
            <a:r>
              <a:rPr lang="sk-SK" dirty="0" smtClean="0"/>
              <a:t>ribudne výber útulku</a:t>
            </a:r>
          </a:p>
          <a:p>
            <a:r>
              <a:rPr lang="sk-SK" dirty="0"/>
              <a:t>p</a:t>
            </a:r>
            <a:r>
              <a:rPr lang="sk-SK" dirty="0" smtClean="0"/>
              <a:t>ribudne výber formy príspevku</a:t>
            </a:r>
          </a:p>
          <a:p>
            <a:r>
              <a:rPr lang="sk-SK" dirty="0" smtClean="0"/>
              <a:t> </a:t>
            </a:r>
          </a:p>
          <a:p>
            <a:pPr marL="0" indent="0">
              <a:buNone/>
            </a:pPr>
            <a:r>
              <a:rPr lang="sk-SK" dirty="0" smtClean="0"/>
              <a:t>Zachytenie </a:t>
            </a:r>
            <a:r>
              <a:rPr lang="sk-SK" dirty="0" err="1"/>
              <a:t>podstatých</a:t>
            </a:r>
            <a:r>
              <a:rPr lang="sk-SK" dirty="0"/>
              <a:t> častí systému</a:t>
            </a:r>
          </a:p>
          <a:p>
            <a:pPr marL="0" indent="0">
              <a:buNone/>
            </a:pPr>
            <a:r>
              <a:rPr lang="sk-SK" dirty="0"/>
              <a:t>(</a:t>
            </a:r>
            <a:r>
              <a:rPr lang="sk-SK" dirty="0" err="1"/>
              <a:t>podčasti</a:t>
            </a:r>
            <a:r>
              <a:rPr lang="sk-SK" dirty="0"/>
              <a:t> systému), zmysluplná</a:t>
            </a:r>
          </a:p>
          <a:p>
            <a:pPr marL="0" indent="0">
              <a:buNone/>
            </a:pPr>
            <a:r>
              <a:rPr lang="sk-SK" dirty="0"/>
              <a:t>predstava o systéme.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314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1" y="110836"/>
            <a:ext cx="6252104" cy="664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6758145" y="374901"/>
            <a:ext cx="2089595" cy="1527049"/>
          </a:xfrm>
        </p:spPr>
        <p:txBody>
          <a:bodyPr>
            <a:normAutofit/>
          </a:bodyPr>
          <a:lstStyle/>
          <a:p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Administrátor </a:t>
            </a:r>
            <a:r>
              <a:rPr lang="sk-SK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e-shopu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92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33377"/>
            <a:ext cx="6413610" cy="6249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6758145" y="374901"/>
            <a:ext cx="2089595" cy="1527049"/>
          </a:xfrm>
        </p:spPr>
        <p:txBody>
          <a:bodyPr>
            <a:normAutofit/>
          </a:bodyPr>
          <a:lstStyle/>
          <a:p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Zákazník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79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6758145" y="374901"/>
            <a:ext cx="2089595" cy="1527049"/>
          </a:xfrm>
        </p:spPr>
        <p:txBody>
          <a:bodyPr>
            <a:normAutofit/>
          </a:bodyPr>
          <a:lstStyle/>
          <a:p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Správca systému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374900"/>
            <a:ext cx="5979154" cy="6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95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6260" y="71930"/>
            <a:ext cx="4420210" cy="1016492"/>
          </a:xfrm>
        </p:spPr>
        <p:txBody>
          <a:bodyPr/>
          <a:lstStyle/>
          <a:p>
            <a:r>
              <a:rPr lang="sk-SK" dirty="0" smtClean="0"/>
              <a:t>Scenár UC registrácie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96260" y="985720"/>
            <a:ext cx="8246070" cy="5650085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 </a:t>
            </a:r>
            <a:r>
              <a:rPr lang="sk-SK" b="1" dirty="0" err="1" smtClean="0"/>
              <a:t>Pre-conditon</a:t>
            </a:r>
            <a:r>
              <a:rPr lang="sk-SK" b="1" dirty="0" smtClean="0"/>
              <a:t>  </a:t>
            </a:r>
          </a:p>
          <a:p>
            <a:pPr marL="0" indent="0">
              <a:buNone/>
            </a:pPr>
            <a:r>
              <a:rPr lang="sk-SK" dirty="0" smtClean="0"/>
              <a:t>Ak </a:t>
            </a:r>
            <a:r>
              <a:rPr lang="sk-SK" dirty="0"/>
              <a:t>sa chce zákazník zaregistrovať, musí navštíviť našu stránku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 smtClean="0"/>
              <a:t>1</a:t>
            </a:r>
            <a:r>
              <a:rPr lang="sk-SK" dirty="0"/>
              <a:t>. UC začína, keď si zákazník vyberie možnosť registrácie.</a:t>
            </a:r>
          </a:p>
          <a:p>
            <a:r>
              <a:rPr lang="sk-SK" dirty="0"/>
              <a:t>2. Systém zákazníkovi zobrazí registračný </a:t>
            </a:r>
            <a:r>
              <a:rPr lang="sk-SK" dirty="0" smtClean="0"/>
              <a:t>formulár</a:t>
            </a:r>
            <a:r>
              <a:rPr lang="sk-SK" dirty="0"/>
              <a:t>.</a:t>
            </a:r>
          </a:p>
          <a:p>
            <a:r>
              <a:rPr lang="sk-SK" dirty="0"/>
              <a:t>3. Zákazník vyplní svoje osobné údaje.</a:t>
            </a:r>
          </a:p>
          <a:p>
            <a:r>
              <a:rPr lang="sk-SK" dirty="0"/>
              <a:t>4. Systém kontroluje vyplnenie povinných polí.</a:t>
            </a:r>
          </a:p>
          <a:p>
            <a:r>
              <a:rPr lang="sk-SK" dirty="0"/>
              <a:t>   4.1. Ak zákazník vyplnil všetky povinné polia, systém zobrazí vyplnené údaje a požiada zákazníka o potvrdenie údajov.</a:t>
            </a:r>
          </a:p>
          <a:p>
            <a:r>
              <a:rPr lang="sk-SK" dirty="0"/>
              <a:t>          4.1.1. Ak sa zákazník pomýlil, systém mu umožní vrátiť sa o krok späť a opraviť údaje.</a:t>
            </a:r>
          </a:p>
          <a:p>
            <a:r>
              <a:rPr lang="sk-SK" dirty="0"/>
              <a:t>   4.2. Ak zákazník nevyplnil všetky povinné polia, systém ho požiada o nápravu </a:t>
            </a:r>
            <a:r>
              <a:rPr lang="sk-SK" dirty="0" smtClean="0"/>
              <a:t>a </a:t>
            </a:r>
            <a:r>
              <a:rPr lang="sk-SK" dirty="0" err="1"/>
              <a:t>a</a:t>
            </a:r>
            <a:r>
              <a:rPr lang="sk-SK" dirty="0"/>
              <a:t> doplnenie chýbajúcich povinných polí.</a:t>
            </a:r>
          </a:p>
          <a:p>
            <a:r>
              <a:rPr lang="sk-SK" dirty="0"/>
              <a:t>5. Zákazník potvrdí registračné údaje.</a:t>
            </a:r>
          </a:p>
          <a:p>
            <a:r>
              <a:rPr lang="sk-SK" dirty="0"/>
              <a:t>6. Systém zákazníka zaregistruje.</a:t>
            </a:r>
            <a:endParaRPr lang="sk-SK" dirty="0" smtClean="0"/>
          </a:p>
          <a:p>
            <a:endParaRPr lang="sk-SK" dirty="0" smtClean="0"/>
          </a:p>
          <a:p>
            <a:r>
              <a:rPr lang="sk-SK" b="1" dirty="0" err="1" smtClean="0"/>
              <a:t>Pos-condition</a:t>
            </a:r>
            <a:endParaRPr lang="sk-SK" b="1" dirty="0" smtClean="0"/>
          </a:p>
          <a:p>
            <a:pPr marL="0" indent="0">
              <a:buNone/>
            </a:pPr>
            <a:r>
              <a:rPr lang="sk-SK" dirty="0"/>
              <a:t>Systém zákazníka zaregistruje, ak sú všetky údaje vyplnené správne.</a:t>
            </a:r>
          </a:p>
        </p:txBody>
      </p:sp>
    </p:spTree>
    <p:extLst>
      <p:ext uri="{BB962C8B-B14F-4D97-AF65-F5344CB8AC3E}">
        <p14:creationId xmlns:p14="http://schemas.microsoft.com/office/powerpoint/2010/main" val="18853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Scenár UC spracovanie objednávky </a:t>
            </a:r>
            <a:r>
              <a:rPr lang="sk-SK" dirty="0" err="1"/>
              <a:t>zázkazníkov</a:t>
            </a:r>
            <a:r>
              <a:rPr lang="sk-SK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 err="1" smtClean="0"/>
              <a:t>Pre-condition</a:t>
            </a:r>
            <a:endParaRPr lang="sk-SK" b="1" dirty="0" smtClean="0"/>
          </a:p>
          <a:p>
            <a:pPr marL="0" indent="0">
              <a:buNone/>
            </a:pPr>
            <a:r>
              <a:rPr lang="sk-SK" dirty="0" smtClean="0"/>
              <a:t>Administrátor </a:t>
            </a:r>
            <a:r>
              <a:rPr lang="sk-SK" dirty="0" err="1" smtClean="0"/>
              <a:t>e-shopu</a:t>
            </a:r>
            <a:r>
              <a:rPr lang="sk-SK" dirty="0" smtClean="0"/>
              <a:t> príjme objednávku od zákazníka.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1</a:t>
            </a:r>
            <a:r>
              <a:rPr lang="sk-SK" dirty="0"/>
              <a:t>. UC začína prijatím objednávky od zákazníka.</a:t>
            </a:r>
          </a:p>
          <a:p>
            <a:r>
              <a:rPr lang="sk-SK" dirty="0"/>
              <a:t>2. Systém zobrazí zákazníkovu objednávku</a:t>
            </a:r>
          </a:p>
          <a:p>
            <a:r>
              <a:rPr lang="sk-SK" dirty="0"/>
              <a:t>3. Administrátor </a:t>
            </a:r>
            <a:r>
              <a:rPr lang="sk-SK" dirty="0" err="1"/>
              <a:t>e-shopu</a:t>
            </a:r>
            <a:r>
              <a:rPr lang="sk-SK" dirty="0"/>
              <a:t> skontroluje dostupnosť a vyexpeduje tovar.</a:t>
            </a:r>
          </a:p>
          <a:p>
            <a:r>
              <a:rPr lang="sk-SK" dirty="0"/>
              <a:t>4. Systém prepočíta zostatok tovarov na sklade.</a:t>
            </a:r>
          </a:p>
          <a:p>
            <a:r>
              <a:rPr lang="sk-SK" dirty="0"/>
              <a:t>5. Administrátor </a:t>
            </a:r>
            <a:r>
              <a:rPr lang="sk-SK" dirty="0" err="1"/>
              <a:t>e-shopu</a:t>
            </a:r>
            <a:r>
              <a:rPr lang="sk-SK" dirty="0"/>
              <a:t> odošle potvrdzujúci email zákazníkovi o spracovaní objednávky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b="1" dirty="0" err="1" smtClean="0"/>
              <a:t>Post-condition</a:t>
            </a:r>
            <a:endParaRPr lang="sk-SK" b="1" dirty="0" smtClean="0"/>
          </a:p>
          <a:p>
            <a:pPr marL="0" indent="0">
              <a:buNone/>
            </a:pPr>
            <a:r>
              <a:rPr lang="sk-SK" dirty="0"/>
              <a:t>Administrátor </a:t>
            </a:r>
            <a:r>
              <a:rPr lang="sk-SK" dirty="0" err="1"/>
              <a:t>e-shopu</a:t>
            </a:r>
            <a:r>
              <a:rPr lang="sk-SK" dirty="0"/>
              <a:t> odošle zákazníkovi potvrdzujúci e-mail.</a:t>
            </a:r>
          </a:p>
        </p:txBody>
      </p:sp>
    </p:spTree>
    <p:extLst>
      <p:ext uri="{BB962C8B-B14F-4D97-AF65-F5344CB8AC3E}">
        <p14:creationId xmlns:p14="http://schemas.microsoft.com/office/powerpoint/2010/main" val="278272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834117"/>
          </a:xfrm>
        </p:spPr>
        <p:txBody>
          <a:bodyPr/>
          <a:lstStyle/>
          <a:p>
            <a:r>
              <a:rPr lang="sk-SK" dirty="0" smtClean="0"/>
              <a:t>Ďakujeme za pozornosť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390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Náš tím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Predsedníčka</a:t>
            </a:r>
            <a:r>
              <a:rPr lang="sk-SK" dirty="0" smtClean="0"/>
              <a:t>:			Elena Muráňová</a:t>
            </a:r>
            <a:endParaRPr lang="en-US" dirty="0" smtClean="0"/>
          </a:p>
          <a:p>
            <a:r>
              <a:rPr lang="sk-SK" b="1" dirty="0" smtClean="0"/>
              <a:t>Tímové pracovníčky</a:t>
            </a:r>
            <a:r>
              <a:rPr lang="sk-SK" dirty="0" smtClean="0"/>
              <a:t>: 		Terézia Lališová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			Diana Šemrová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				Silvia Kyselicová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Uvedenie do </a:t>
            </a:r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problematiky 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Kamenný obchod s chovateľskými potrebami,</a:t>
            </a:r>
          </a:p>
          <a:p>
            <a:r>
              <a:rPr lang="sk-SK" dirty="0"/>
              <a:t>zisk z predaja venuje obchod útulkom,</a:t>
            </a:r>
          </a:p>
          <a:p>
            <a:r>
              <a:rPr lang="sk-SK" dirty="0"/>
              <a:t>dobrovoľný príspevok,</a:t>
            </a:r>
          </a:p>
          <a:p>
            <a:r>
              <a:rPr lang="sk-SK" dirty="0"/>
              <a:t>obchod je úspešný,</a:t>
            </a:r>
          </a:p>
          <a:p>
            <a:r>
              <a:rPr lang="sk-SK" dirty="0"/>
              <a:t>lokálna pôsobnosť.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992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Uvedenie do problematiky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</a:t>
            </a:r>
            <a:r>
              <a:rPr lang="sk-SK" dirty="0" smtClean="0"/>
              <a:t>ozšírenie pôsobnosti obchodu na celé územie prostredníctvom e-shopu,</a:t>
            </a:r>
          </a:p>
          <a:p>
            <a:r>
              <a:rPr lang="sk-SK" dirty="0"/>
              <a:t>r</a:t>
            </a:r>
            <a:r>
              <a:rPr lang="sk-SK" dirty="0" smtClean="0"/>
              <a:t>ozšírenie sortimentu, </a:t>
            </a:r>
          </a:p>
          <a:p>
            <a:r>
              <a:rPr lang="sk-SK" dirty="0" smtClean="0"/>
              <a:t>možnosť voľby pridelenia príspevku,</a:t>
            </a:r>
          </a:p>
          <a:p>
            <a:r>
              <a:rPr lang="sk-SK" dirty="0"/>
              <a:t>m</a:t>
            </a:r>
            <a:r>
              <a:rPr lang="sk-SK" dirty="0" smtClean="0"/>
              <a:t>ožnosť výberu formy a sumy dobrovoľného príspevku,</a:t>
            </a:r>
          </a:p>
          <a:p>
            <a:r>
              <a:rPr lang="sk-SK" dirty="0" smtClean="0"/>
              <a:t>možnosť voľby dopravy,</a:t>
            </a:r>
          </a:p>
          <a:p>
            <a:r>
              <a:rPr lang="sk-SK" dirty="0"/>
              <a:t>r</a:t>
            </a:r>
            <a:r>
              <a:rPr lang="sk-SK" dirty="0" smtClean="0"/>
              <a:t>ôzne akcie...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0" y="0"/>
            <a:ext cx="7016195" cy="1143000"/>
          </a:xfrm>
        </p:spPr>
        <p:txBody>
          <a:bodyPr>
            <a:normAutofit/>
          </a:bodyPr>
          <a:lstStyle/>
          <a:p>
            <a:r>
              <a:rPr lang="sk-SK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 obchod</a:t>
            </a:r>
            <a:endParaRPr lang="sk-SK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8" y="964869"/>
            <a:ext cx="8814541" cy="589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216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7437" y="559566"/>
            <a:ext cx="3206805" cy="91623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 obchod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751" y="46661"/>
            <a:ext cx="5497380" cy="672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369321" y="2054655"/>
            <a:ext cx="2643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 smtClean="0"/>
              <a:t>Diagram aktivít zobrazuje ako prebieha výber produktu v kamennom obchode</a:t>
            </a:r>
            <a:r>
              <a:rPr lang="sk-SK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201522" y="374900"/>
            <a:ext cx="12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1"/>
                </a:solidFill>
              </a:rPr>
              <a:t>predavač</a:t>
            </a:r>
            <a:endParaRPr lang="sk-SK" dirty="0">
              <a:solidFill>
                <a:schemeClr val="accent1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4857838" y="374900"/>
            <a:ext cx="10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zákazník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13" name="Rovná spojnica 12"/>
          <p:cNvCxnSpPr/>
          <p:nvPr/>
        </p:nvCxnSpPr>
        <p:spPr>
          <a:xfrm>
            <a:off x="5991243" y="391412"/>
            <a:ext cx="54198" cy="626090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8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55" y="374900"/>
            <a:ext cx="3206805" cy="763525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Kamenný obchod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14" y="24623"/>
            <a:ext cx="5344676" cy="678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601670" y="1443835"/>
            <a:ext cx="21378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 smtClean="0"/>
              <a:t>Diagram aktivít biznis prípadov použitia opisuje postupnosť jednotlivých krokov pri platení v kamennej predajni</a:t>
            </a:r>
            <a:r>
              <a:rPr lang="sk-SK" sz="2000" dirty="0" smtClean="0"/>
              <a:t>.</a:t>
            </a:r>
            <a:endParaRPr lang="sk-SK" sz="2000" dirty="0"/>
          </a:p>
        </p:txBody>
      </p:sp>
      <p:cxnSp>
        <p:nvCxnSpPr>
          <p:cNvPr id="7" name="Rovná spojnica 6"/>
          <p:cNvCxnSpPr/>
          <p:nvPr/>
        </p:nvCxnSpPr>
        <p:spPr>
          <a:xfrm>
            <a:off x="6044852" y="289907"/>
            <a:ext cx="54198" cy="626090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4804555" y="144757"/>
            <a:ext cx="10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zákazník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6201522" y="200175"/>
            <a:ext cx="127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1"/>
                </a:solidFill>
              </a:rPr>
              <a:t>predavač</a:t>
            </a:r>
            <a:endParaRPr lang="sk-SK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0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22195"/>
            <a:ext cx="8704185" cy="519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2128720" y="5414165"/>
            <a:ext cx="5650085" cy="916230"/>
          </a:xfrm>
        </p:spPr>
        <p:txBody>
          <a:bodyPr/>
          <a:lstStyle/>
          <a:p>
            <a:r>
              <a:rPr lang="sk-SK" dirty="0" smtClean="0"/>
              <a:t>Doménový model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4771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Kamenný obchod </a:t>
            </a:r>
            <a:r>
              <a:rPr lang="sk-SK" dirty="0" err="1" smtClean="0"/>
              <a:t>vs</a:t>
            </a:r>
            <a:r>
              <a:rPr lang="sk-SK" dirty="0" smtClean="0"/>
              <a:t>. Internetový obchod 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667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 rozšírenie pôsobnosti </a:t>
            </a:r>
          </a:p>
          <a:p>
            <a:r>
              <a:rPr lang="sk-SK" dirty="0" smtClean="0"/>
              <a:t> rozšírenie funkcionality</a:t>
            </a:r>
          </a:p>
          <a:p>
            <a:r>
              <a:rPr lang="sk-SK" dirty="0"/>
              <a:t> </a:t>
            </a:r>
            <a:r>
              <a:rPr lang="sk-SK" dirty="0" smtClean="0"/>
              <a:t>pohodlie</a:t>
            </a:r>
          </a:p>
          <a:p>
            <a:r>
              <a:rPr lang="sk-SK" dirty="0"/>
              <a:t> </a:t>
            </a:r>
            <a:r>
              <a:rPr lang="sk-SK" dirty="0" err="1" smtClean="0"/>
              <a:t>e-shop</a:t>
            </a:r>
            <a:r>
              <a:rPr lang="sk-SK" dirty="0" smtClean="0"/>
              <a:t> nezatvára</a:t>
            </a:r>
          </a:p>
          <a:p>
            <a:r>
              <a:rPr lang="sk-SK" dirty="0" smtClean="0"/>
              <a:t> optimalizácia zásob</a:t>
            </a:r>
          </a:p>
          <a:p>
            <a:r>
              <a:rPr lang="sk-SK" dirty="0"/>
              <a:t> </a:t>
            </a:r>
            <a:r>
              <a:rPr lang="sk-SK" dirty="0" smtClean="0"/>
              <a:t>minimálne kapitálové investície</a:t>
            </a:r>
          </a:p>
          <a:p>
            <a:r>
              <a:rPr lang="sk-SK" dirty="0" smtClean="0"/>
              <a:t> možnosť monitorovania aktivít zákazníkov</a:t>
            </a:r>
          </a:p>
          <a:p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795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5172</TotalTime>
  <Words>383</Words>
  <Application>Microsoft Office PowerPoint</Application>
  <PresentationFormat>Prezentácia na obrazovke (4:3)</PresentationFormat>
  <Paragraphs>82</Paragraphs>
  <Slides>16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Office Theme</vt:lpstr>
      <vt:lpstr>Infromačný systém pre internetový obchod  s chovateľskými potrebami</vt:lpstr>
      <vt:lpstr>Náš tím</vt:lpstr>
      <vt:lpstr>Uvedenie do problematiky </vt:lpstr>
      <vt:lpstr>Uvedenie do problematiky</vt:lpstr>
      <vt:lpstr>Kamenný obchod</vt:lpstr>
      <vt:lpstr>Kamenný obchod</vt:lpstr>
      <vt:lpstr>Kamenný obchod</vt:lpstr>
      <vt:lpstr>Doménový model </vt:lpstr>
      <vt:lpstr>Kamenný obchod vs. Internetový obchod ?</vt:lpstr>
      <vt:lpstr>Internetový obchod</vt:lpstr>
      <vt:lpstr>Administrátor e-shopu</vt:lpstr>
      <vt:lpstr>Zákazník</vt:lpstr>
      <vt:lpstr>Správca systému</vt:lpstr>
      <vt:lpstr>Scenár UC registrácie</vt:lpstr>
      <vt:lpstr>Scenár UC spracovanie objednávky zázkazníkov </vt:lpstr>
      <vt:lpstr>Ďakujeme za pozornosť 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Elena Muráňová</cp:lastModifiedBy>
  <cp:revision>36</cp:revision>
  <dcterms:created xsi:type="dcterms:W3CDTF">2013-08-21T19:17:07Z</dcterms:created>
  <dcterms:modified xsi:type="dcterms:W3CDTF">2014-10-23T14:41:53Z</dcterms:modified>
</cp:coreProperties>
</file>