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7" r:id="rId16"/>
    <p:sldId id="278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4D8-6BB7-468C-B74F-1206742109C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8BDD-797C-4C98-854C-595F02D040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F8BDD-797C-4C98-854C-595F02D040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400" b="1" dirty="0">
              <a:solidFill>
                <a:srgbClr val="FF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F8BDD-797C-4C98-854C-595F02D040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4956050"/>
            <a:ext cx="7772400" cy="85920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40" y="571957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274638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4" y="1443836"/>
            <a:ext cx="7016195" cy="427574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5414165"/>
            <a:ext cx="7925105" cy="859205"/>
          </a:xfrm>
        </p:spPr>
        <p:txBody>
          <a:bodyPr>
            <a:noAutofit/>
          </a:bodyPr>
          <a:lstStyle/>
          <a:p>
            <a:pPr algn="ctr"/>
            <a: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Infromačný systém pre internetový obchod </a:t>
            </a:r>
            <a:b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chovateľskými potrebami</a:t>
            </a:r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IS internetového obchodu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47242" y="144383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/>
              <a:t>Výhody internetového obchodu</a:t>
            </a:r>
            <a:r>
              <a:rPr lang="sk-SK" dirty="0" smtClean="0"/>
              <a:t>:</a:t>
            </a:r>
            <a:endParaRPr lang="sk-SK" dirty="0"/>
          </a:p>
          <a:p>
            <a:r>
              <a:rPr lang="sk-SK" dirty="0" smtClean="0"/>
              <a:t>Prehľad o tovaroch, zásobách</a:t>
            </a:r>
          </a:p>
          <a:p>
            <a:r>
              <a:rPr lang="sk-SK" dirty="0" smtClean="0"/>
              <a:t>Pribudne </a:t>
            </a:r>
            <a:r>
              <a:rPr lang="sk-SK" dirty="0"/>
              <a:t>výber </a:t>
            </a:r>
            <a:r>
              <a:rPr lang="sk-SK" dirty="0" smtClean="0"/>
              <a:t>konkrétneho útulku</a:t>
            </a:r>
            <a:endParaRPr lang="sk-SK" dirty="0"/>
          </a:p>
          <a:p>
            <a:r>
              <a:rPr lang="sk-SK" dirty="0" smtClean="0"/>
              <a:t>Flexibilný dobrovoľný príspevok</a:t>
            </a:r>
          </a:p>
          <a:p>
            <a:r>
              <a:rPr lang="sk-SK" dirty="0" smtClean="0"/>
              <a:t>Rôzne dobročinné akcie:</a:t>
            </a:r>
          </a:p>
          <a:p>
            <a:pPr lvl="3"/>
            <a:r>
              <a:rPr lang="sk-SK" dirty="0" smtClean="0"/>
              <a:t>Aukcie</a:t>
            </a:r>
          </a:p>
          <a:p>
            <a:pPr lvl="3"/>
            <a:r>
              <a:rPr lang="sk-SK" dirty="0" smtClean="0"/>
              <a:t>1 + 1</a:t>
            </a:r>
          </a:p>
          <a:p>
            <a:pPr lvl="3"/>
            <a:r>
              <a:rPr lang="sk-SK" dirty="0" smtClean="0"/>
              <a:t>Vianočné prikrývky</a:t>
            </a:r>
          </a:p>
          <a:p>
            <a:pPr marL="0" indent="0">
              <a:buNone/>
            </a:pPr>
            <a:r>
              <a:rPr lang="sk-SK" b="1" dirty="0" smtClean="0"/>
              <a:t>Nevýhody:</a:t>
            </a:r>
          </a:p>
          <a:p>
            <a:r>
              <a:rPr lang="sk-SK" dirty="0" smtClean="0"/>
              <a:t>Doručenie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10" y="4192525"/>
            <a:ext cx="1524000" cy="15240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92" y="5198044"/>
            <a:ext cx="1524000" cy="1524000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6835305" y="5158988"/>
            <a:ext cx="610820" cy="60777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31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6862575" y="374900"/>
            <a:ext cx="2089595" cy="2748690"/>
          </a:xfrm>
        </p:spPr>
        <p:txBody>
          <a:bodyPr>
            <a:normAutofit/>
          </a:bodyPr>
          <a:lstStyle/>
          <a:p>
            <a:pPr algn="ctr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Internetový</a:t>
            </a:r>
            <a:b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obchod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Administrátor </a:t>
            </a:r>
            <a:r>
              <a:rPr lang="sk-SK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e-shopu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9" y="347977"/>
            <a:ext cx="6005346" cy="623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98978"/>
            <a:ext cx="6260905" cy="645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862575" y="374900"/>
            <a:ext cx="2089595" cy="274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4890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Internetový</a:t>
            </a:r>
            <a:b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obchod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Zákazník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7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/>
        </p:nvSpPr>
        <p:spPr>
          <a:xfrm>
            <a:off x="6862575" y="374900"/>
            <a:ext cx="2089595" cy="274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4890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Internetový</a:t>
            </a:r>
            <a:b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obchod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Správca systému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374900"/>
            <a:ext cx="6108200" cy="622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9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6260" y="71930"/>
            <a:ext cx="7635250" cy="1016492"/>
          </a:xfrm>
        </p:spPr>
        <p:txBody>
          <a:bodyPr>
            <a:normAutofit/>
          </a:bodyPr>
          <a:lstStyle/>
          <a:p>
            <a:r>
              <a:rPr lang="sk-SK" dirty="0" smtClean="0"/>
              <a:t>Scenár - Riešenie chýb systému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57199" y="985720"/>
            <a:ext cx="8237836" cy="5650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b="1" dirty="0" smtClean="0"/>
              <a:t>Pre – </a:t>
            </a:r>
            <a:r>
              <a:rPr lang="sk-SK" b="1" dirty="0" err="1" smtClean="0"/>
              <a:t>condition</a:t>
            </a:r>
            <a:r>
              <a:rPr lang="sk-SK" dirty="0" smtClean="0"/>
              <a:t>:</a:t>
            </a:r>
          </a:p>
          <a:p>
            <a:r>
              <a:rPr lang="sk-SK" dirty="0" smtClean="0"/>
              <a:t> </a:t>
            </a:r>
            <a:r>
              <a:rPr lang="sk-SK" dirty="0"/>
              <a:t>Správca systému musí byť prihlásený, aby mohol riešiť chyby v systéme.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/>
              <a:t>1. UC začína, keď správca systému klikne na možnosť "Výpisy zo systému."</a:t>
            </a:r>
          </a:p>
          <a:p>
            <a:r>
              <a:rPr lang="pl-PL" dirty="0"/>
              <a:t>2. Systém zobrazí stránku s výpismi a oznámeniami o chybách.</a:t>
            </a:r>
          </a:p>
          <a:p>
            <a:r>
              <a:rPr lang="sk-SK" dirty="0"/>
              <a:t>3. Ak sú ohlásené chyby v systéme, správca systému:</a:t>
            </a:r>
          </a:p>
          <a:p>
            <a:r>
              <a:rPr lang="sk-SK" dirty="0"/>
              <a:t>   3.1. Testuje funkčnosť systému.</a:t>
            </a:r>
          </a:p>
          <a:p>
            <a:r>
              <a:rPr lang="sk-SK" dirty="0"/>
              <a:t>   3.2. Odstraňuje vyskytnutý problém.</a:t>
            </a:r>
          </a:p>
          <a:p>
            <a:r>
              <a:rPr lang="sk-SK" dirty="0"/>
              <a:t>4. Správca systému ukladá vykonané zmeny v systéme kliknutím na tlačidlo "Uložiť zmeny".</a:t>
            </a:r>
          </a:p>
          <a:p>
            <a:r>
              <a:rPr lang="sk-SK" dirty="0"/>
              <a:t>5. Ak systém nemôže vykonať zmeny kvôli vyskytnutým novým chybám:</a:t>
            </a:r>
          </a:p>
          <a:p>
            <a:r>
              <a:rPr lang="pl-PL" dirty="0"/>
              <a:t>   5.1. Požiada správcu systému o kontrolu a opravu chýb.</a:t>
            </a:r>
          </a:p>
          <a:p>
            <a:r>
              <a:rPr lang="pl-PL" dirty="0"/>
              <a:t>   5.2. Zobrazí možné chyby v systéme.</a:t>
            </a:r>
          </a:p>
          <a:p>
            <a:r>
              <a:rPr lang="sk-SK" dirty="0"/>
              <a:t>6. Správca systému opraví chyby a klikne na "Uložiť zmeny".</a:t>
            </a:r>
          </a:p>
          <a:p>
            <a:r>
              <a:rPr lang="sk-SK" dirty="0"/>
              <a:t>7. Systém vykoná prevedené zmeny v systéme. </a:t>
            </a:r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r>
              <a:rPr lang="sk-SK" b="1" dirty="0"/>
              <a:t>Pre – </a:t>
            </a:r>
            <a:r>
              <a:rPr lang="sk-SK" b="1" dirty="0" err="1"/>
              <a:t>condition</a:t>
            </a:r>
            <a:r>
              <a:rPr lang="sk-SK" dirty="0"/>
              <a:t>:</a:t>
            </a:r>
          </a:p>
          <a:p>
            <a:r>
              <a:rPr lang="sk-SK" dirty="0"/>
              <a:t> Riešenie chýb v systéme končí po odstránení chyby v systéme.</a:t>
            </a:r>
          </a:p>
        </p:txBody>
      </p:sp>
    </p:spTree>
    <p:extLst>
      <p:ext uri="{BB962C8B-B14F-4D97-AF65-F5344CB8AC3E}">
        <p14:creationId xmlns:p14="http://schemas.microsoft.com/office/powerpoint/2010/main" val="1885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Alternatívny scenár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1. UC začína, keď správca systému klikne na možnosť "Výpisy zo systému."</a:t>
            </a:r>
          </a:p>
          <a:p>
            <a:r>
              <a:rPr lang="pl-PL" dirty="0"/>
              <a:t>2. Systém zobrazí stránku s výpismi a oznámeniami o chybách.</a:t>
            </a:r>
          </a:p>
          <a:p>
            <a:r>
              <a:rPr lang="sk-SK" dirty="0"/>
              <a:t>3. Ak sú ohlásené chyby v systéme, správca systému:</a:t>
            </a:r>
          </a:p>
          <a:p>
            <a:r>
              <a:rPr lang="sk-SK" dirty="0"/>
              <a:t>   3.1. Testuje funkčnosť systému.</a:t>
            </a:r>
          </a:p>
          <a:p>
            <a:r>
              <a:rPr lang="sk-SK" dirty="0"/>
              <a:t>   3.2. Odstraňuje vyskytnutý problém.</a:t>
            </a:r>
          </a:p>
          <a:p>
            <a:r>
              <a:rPr lang="sk-SK" dirty="0"/>
              <a:t>4. Správca systému nechce uložiť vykonané zmeny a klikne na tlačidlo "Zrušiť".</a:t>
            </a:r>
          </a:p>
          <a:p>
            <a:r>
              <a:rPr lang="sk-SK" dirty="0"/>
              <a:t>5. Systém zobrazí základnú stránku s výpismi o chybách bez uloženia vykonaných zmien.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78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Slovo na 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199" y="1291130"/>
            <a:ext cx="8237835" cy="4835033"/>
          </a:xfrm>
        </p:spPr>
        <p:txBody>
          <a:bodyPr/>
          <a:lstStyle/>
          <a:p>
            <a:r>
              <a:rPr lang="sk-SK" dirty="0" smtClean="0"/>
              <a:t>Internetový obchod má viac výhod ako nevýhod</a:t>
            </a:r>
          </a:p>
          <a:p>
            <a:r>
              <a:rPr lang="sk-SK" dirty="0" smtClean="0"/>
              <a:t>Viac zákazníkov = väčšia pomoc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2360065"/>
            <a:ext cx="5738665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834117"/>
          </a:xfrm>
        </p:spPr>
        <p:txBody>
          <a:bodyPr/>
          <a:lstStyle/>
          <a:p>
            <a:r>
              <a:rPr lang="sk-SK" dirty="0" smtClean="0"/>
              <a:t>Ďakujeme za pozornosť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4" y="3276295"/>
            <a:ext cx="3574805" cy="18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6413610" cy="1143000"/>
          </a:xfrm>
        </p:spPr>
        <p:txBody>
          <a:bodyPr/>
          <a:lstStyle/>
          <a:p>
            <a:r>
              <a:rPr lang="sk-SK" dirty="0" smtClean="0"/>
              <a:t>Priestor na Vaše otázky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2360065"/>
            <a:ext cx="4123034" cy="2641089"/>
          </a:xfrm>
        </p:spPr>
      </p:pic>
    </p:spTree>
    <p:extLst>
      <p:ext uri="{BB962C8B-B14F-4D97-AF65-F5344CB8AC3E}">
        <p14:creationId xmlns:p14="http://schemas.microsoft.com/office/powerpoint/2010/main" val="32974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eri\Desktop\wpXbBpluhGNGW74KxnoBVSmjPGAnSnyJUjeRZzrHGRT3zi5gz6JFloVeDxM4o7b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81400"/>
            <a:ext cx="5791200" cy="214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Náš tím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sk-SK" b="1" dirty="0" smtClean="0"/>
              <a:t>Predsedníčka</a:t>
            </a:r>
            <a:r>
              <a:rPr lang="sk-SK" dirty="0" smtClean="0"/>
              <a:t>:			Elena Muráňová</a:t>
            </a:r>
            <a:endParaRPr lang="en-US" dirty="0" smtClean="0"/>
          </a:p>
          <a:p>
            <a:r>
              <a:rPr lang="sk-SK" b="1" dirty="0" smtClean="0"/>
              <a:t>Tímové pracovníčky</a:t>
            </a:r>
            <a:r>
              <a:rPr lang="sk-SK" dirty="0" smtClean="0"/>
              <a:t>: 		Terézia Lališová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	Diana Šemrová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	Silvia Kyselicová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22195"/>
            <a:ext cx="7016195" cy="1143000"/>
          </a:xfrm>
        </p:spPr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Uvedenie do problematiky 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443835"/>
            <a:ext cx="7016195" cy="4275740"/>
          </a:xfrm>
        </p:spPr>
        <p:txBody>
          <a:bodyPr/>
          <a:lstStyle/>
          <a:p>
            <a:r>
              <a:rPr lang="sk-SK" dirty="0"/>
              <a:t>Kamenný obchod s chovateľskými potrebami,</a:t>
            </a:r>
          </a:p>
          <a:p>
            <a:r>
              <a:rPr lang="sk-SK" dirty="0"/>
              <a:t>zisk z predaja </a:t>
            </a:r>
            <a:r>
              <a:rPr lang="sk-SK" dirty="0" smtClean="0"/>
              <a:t>venuje </a:t>
            </a:r>
            <a:r>
              <a:rPr lang="sk-SK" dirty="0"/>
              <a:t>útulkom,</a:t>
            </a:r>
          </a:p>
          <a:p>
            <a:r>
              <a:rPr lang="sk-SK" dirty="0"/>
              <a:t>dobrovoľný príspevok,</a:t>
            </a:r>
          </a:p>
          <a:p>
            <a:r>
              <a:rPr lang="sk-SK" dirty="0"/>
              <a:t>obchod je úspešný,</a:t>
            </a:r>
          </a:p>
          <a:p>
            <a:r>
              <a:rPr lang="sk-SK" dirty="0"/>
              <a:t>lokálna pôsobnosť.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3429000"/>
            <a:ext cx="4164787" cy="31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222195"/>
            <a:ext cx="7016195" cy="1143000"/>
          </a:xfrm>
        </p:spPr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Uvedenie do problematiky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364928"/>
            <a:ext cx="7016195" cy="4275740"/>
          </a:xfrm>
        </p:spPr>
        <p:txBody>
          <a:bodyPr/>
          <a:lstStyle/>
          <a:p>
            <a:r>
              <a:rPr lang="sk-SK" dirty="0"/>
              <a:t>R</a:t>
            </a:r>
            <a:r>
              <a:rPr lang="sk-SK" dirty="0" smtClean="0"/>
              <a:t>ozšírenie pôsobnosti obchodu na celé územie prostredníctvom e-shopu,</a:t>
            </a:r>
          </a:p>
          <a:p>
            <a:r>
              <a:rPr lang="sk-SK" dirty="0"/>
              <a:t>r</a:t>
            </a:r>
            <a:r>
              <a:rPr lang="sk-SK" dirty="0" smtClean="0"/>
              <a:t>ozšírenie sortimentu, </a:t>
            </a:r>
          </a:p>
          <a:p>
            <a:r>
              <a:rPr lang="sk-SK" dirty="0" smtClean="0"/>
              <a:t>možnosť voľby pridelenia príspevku,</a:t>
            </a:r>
          </a:p>
          <a:p>
            <a:r>
              <a:rPr lang="sk-SK" dirty="0"/>
              <a:t>možnosť voľby dopravy,</a:t>
            </a:r>
          </a:p>
          <a:p>
            <a:r>
              <a:rPr lang="sk-SK" dirty="0" smtClean="0"/>
              <a:t>možnosť </a:t>
            </a:r>
            <a:r>
              <a:rPr lang="sk-SK" dirty="0" smtClean="0"/>
              <a:t>výberu formy a sumy dobrovoľného príspevku,</a:t>
            </a:r>
          </a:p>
          <a:p>
            <a:r>
              <a:rPr lang="sk-SK" dirty="0" smtClean="0"/>
              <a:t>rôzne </a:t>
            </a:r>
            <a:r>
              <a:rPr lang="sk-SK" dirty="0" smtClean="0"/>
              <a:t>akcie...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91" y="4497935"/>
            <a:ext cx="4527198" cy="22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" y="0"/>
            <a:ext cx="7016195" cy="1143000"/>
          </a:xfrm>
        </p:spPr>
        <p:txBody>
          <a:bodyPr>
            <a:normAutofit/>
          </a:bodyPr>
          <a:lstStyle/>
          <a:p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79438"/>
            <a:ext cx="8398775" cy="580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46" y="559566"/>
            <a:ext cx="3206805" cy="91623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69321" y="1749245"/>
            <a:ext cx="2828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D</a:t>
            </a:r>
            <a:r>
              <a:rPr lang="sk-SK" sz="2400" dirty="0" smtClean="0"/>
              <a:t>iagram </a:t>
            </a:r>
            <a:r>
              <a:rPr lang="sk-SK" sz="2400" dirty="0" smtClean="0"/>
              <a:t>zobrazuje ako </a:t>
            </a:r>
            <a:r>
              <a:rPr lang="sk-SK" sz="2400" dirty="0" smtClean="0"/>
              <a:t>v súčasnosti prebieha </a:t>
            </a:r>
            <a:r>
              <a:rPr lang="sk-SK" sz="2400" dirty="0" smtClean="0"/>
              <a:t>výber </a:t>
            </a:r>
            <a:r>
              <a:rPr lang="sk-SK" sz="2400" dirty="0" smtClean="0"/>
              <a:t>tovaru</a:t>
            </a:r>
            <a:r>
              <a:rPr lang="sk-SK" sz="2400" dirty="0" smtClean="0"/>
              <a:t> </a:t>
            </a:r>
            <a:r>
              <a:rPr lang="sk-SK" sz="2400" dirty="0" smtClean="0"/>
              <a:t>v </a:t>
            </a:r>
            <a:r>
              <a:rPr lang="sk-SK" sz="2400" dirty="0" smtClean="0"/>
              <a:t>našom kamennom </a:t>
            </a:r>
            <a:r>
              <a:rPr lang="sk-SK" sz="2400" dirty="0" smtClean="0"/>
              <a:t>obchode</a:t>
            </a:r>
            <a:r>
              <a:rPr lang="sk-SK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01522" y="374900"/>
            <a:ext cx="12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1"/>
                </a:solidFill>
              </a:rPr>
              <a:t>predavač</a:t>
            </a:r>
            <a:endParaRPr lang="sk-SK" dirty="0">
              <a:solidFill>
                <a:schemeClr val="accent1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857838" y="374900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zákazník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3" name="Rovná spojnica 12"/>
          <p:cNvCxnSpPr/>
          <p:nvPr/>
        </p:nvCxnSpPr>
        <p:spPr>
          <a:xfrm>
            <a:off x="5991243" y="391412"/>
            <a:ext cx="54198" cy="6260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09" y="374900"/>
            <a:ext cx="4488415" cy="632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9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202" y="605642"/>
            <a:ext cx="3206805" cy="76352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48964" y="1778872"/>
            <a:ext cx="2748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Diagram opisuje </a:t>
            </a:r>
            <a:r>
              <a:rPr lang="sk-SK" sz="2400" dirty="0" smtClean="0"/>
              <a:t>postupnosť jednotlivých </a:t>
            </a:r>
            <a:r>
              <a:rPr lang="sk-SK" sz="2400" dirty="0" smtClean="0"/>
              <a:t>krokov v súčasnosti  </a:t>
            </a:r>
            <a:r>
              <a:rPr lang="sk-SK" sz="2400" dirty="0" smtClean="0"/>
              <a:t>pri platení v kamennej predajni</a:t>
            </a:r>
            <a:r>
              <a:rPr lang="sk-SK" sz="2000" dirty="0" smtClean="0"/>
              <a:t>.</a:t>
            </a:r>
            <a:endParaRPr lang="sk-SK" sz="20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6044852" y="289907"/>
            <a:ext cx="54198" cy="6260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4849908" y="250225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zákazník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156551" y="256511"/>
            <a:ext cx="12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1"/>
                </a:solidFill>
              </a:rPr>
              <a:t>predavač</a:t>
            </a:r>
            <a:endParaRPr lang="sk-SK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83" y="242109"/>
            <a:ext cx="4313816" cy="630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7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22195"/>
            <a:ext cx="8704185" cy="519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2128720" y="5414165"/>
            <a:ext cx="5650085" cy="916230"/>
          </a:xfrm>
        </p:spPr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7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Kamenný obchod </a:t>
            </a:r>
            <a:r>
              <a:rPr lang="sk-SK" dirty="0" err="1" smtClean="0"/>
              <a:t>vs</a:t>
            </a:r>
            <a:r>
              <a:rPr lang="sk-SK" dirty="0" smtClean="0"/>
              <a:t>. Internetový obchod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6670"/>
          </a:xfrm>
        </p:spPr>
        <p:txBody>
          <a:bodyPr>
            <a:normAutofit/>
          </a:bodyPr>
          <a:lstStyle/>
          <a:p>
            <a:r>
              <a:rPr lang="sk-SK" dirty="0" smtClean="0"/>
              <a:t> rozšírenie pôsobnosti </a:t>
            </a:r>
            <a:r>
              <a:rPr lang="sk-SK" dirty="0" smtClean="0"/>
              <a:t>(SK, CZ...)</a:t>
            </a:r>
            <a:endParaRPr lang="sk-SK" dirty="0" smtClean="0"/>
          </a:p>
          <a:p>
            <a:r>
              <a:rPr lang="sk-SK" dirty="0" smtClean="0"/>
              <a:t> rozšírenie </a:t>
            </a:r>
            <a:r>
              <a:rPr lang="sk-SK" dirty="0" smtClean="0"/>
              <a:t>ponuky</a:t>
            </a:r>
            <a:endParaRPr lang="sk-SK" dirty="0" smtClean="0"/>
          </a:p>
          <a:p>
            <a:r>
              <a:rPr lang="sk-SK" dirty="0" smtClean="0"/>
              <a:t> možnosť </a:t>
            </a:r>
            <a:r>
              <a:rPr lang="sk-SK" dirty="0"/>
              <a:t>monitorovania aktivít zákazníkov</a:t>
            </a:r>
          </a:p>
          <a:p>
            <a:r>
              <a:rPr lang="sk-SK" dirty="0" smtClean="0"/>
              <a:t> fungovanie obchodu 24/7</a:t>
            </a:r>
            <a:endParaRPr lang="sk-SK" dirty="0" smtClean="0"/>
          </a:p>
          <a:p>
            <a:r>
              <a:rPr lang="sk-SK" dirty="0" smtClean="0"/>
              <a:t> </a:t>
            </a:r>
            <a:r>
              <a:rPr lang="sk-SK" dirty="0"/>
              <a:t>minimálne kapitálové investície</a:t>
            </a:r>
          </a:p>
          <a:p>
            <a:r>
              <a:rPr lang="sk-SK" dirty="0" smtClean="0"/>
              <a:t> optimalizácia </a:t>
            </a:r>
            <a:r>
              <a:rPr lang="sk-SK" dirty="0" smtClean="0"/>
              <a:t>zásob</a:t>
            </a:r>
          </a:p>
          <a:p>
            <a:r>
              <a:rPr lang="sk-SK" dirty="0" smtClean="0"/>
              <a:t> pohodlie</a:t>
            </a:r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4345230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452</Words>
  <Application>Microsoft Office PowerPoint</Application>
  <PresentationFormat>Prezentácia na obrazovke (4:3)</PresentationFormat>
  <Paragraphs>86</Paragraphs>
  <Slides>18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Office Theme</vt:lpstr>
      <vt:lpstr>Infromačný systém pre internetový obchod  s chovateľskými potrebami</vt:lpstr>
      <vt:lpstr>Náš tím</vt:lpstr>
      <vt:lpstr>Uvedenie do problematiky </vt:lpstr>
      <vt:lpstr>Uvedenie do problematiky</vt:lpstr>
      <vt:lpstr>Kamenný obchod</vt:lpstr>
      <vt:lpstr>Kamenný obchod</vt:lpstr>
      <vt:lpstr>Kamenný obchod</vt:lpstr>
      <vt:lpstr>Kamenný obchod</vt:lpstr>
      <vt:lpstr>Kamenný obchod vs. Internetový obchod </vt:lpstr>
      <vt:lpstr>IS internetového obchodu </vt:lpstr>
      <vt:lpstr>Internetový obchod   Administrátor e-shopu</vt:lpstr>
      <vt:lpstr>Prezentácia programu PowerPoint</vt:lpstr>
      <vt:lpstr>Prezentácia programu PowerPoint</vt:lpstr>
      <vt:lpstr>Scenár - Riešenie chýb systému</vt:lpstr>
      <vt:lpstr>Alternatívny scenár</vt:lpstr>
      <vt:lpstr>Slovo na záver</vt:lpstr>
      <vt:lpstr>Ďakujeme za pozornosť </vt:lpstr>
      <vt:lpstr>Priestor na Vaše otázky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Elena Muráňová</cp:lastModifiedBy>
  <cp:revision>50</cp:revision>
  <dcterms:created xsi:type="dcterms:W3CDTF">2013-08-21T19:17:07Z</dcterms:created>
  <dcterms:modified xsi:type="dcterms:W3CDTF">2014-10-26T23:23:38Z</dcterms:modified>
</cp:coreProperties>
</file>