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9" r:id="rId3"/>
    <p:sldId id="257" r:id="rId4"/>
    <p:sldId id="280" r:id="rId5"/>
    <p:sldId id="282" r:id="rId6"/>
    <p:sldId id="290" r:id="rId7"/>
    <p:sldId id="296" r:id="rId8"/>
    <p:sldId id="297" r:id="rId9"/>
    <p:sldId id="287" r:id="rId10"/>
    <p:sldId id="291" r:id="rId11"/>
    <p:sldId id="281" r:id="rId12"/>
    <p:sldId id="298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84CC"/>
    <a:srgbClr val="03136A"/>
    <a:srgbClr val="35759D"/>
    <a:srgbClr val="35B19D"/>
    <a:srgbClr val="FFFF00"/>
    <a:srgbClr val="B3D3EA"/>
    <a:srgbClr val="78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0" autoAdjust="0"/>
    <p:restoredTop sz="95596" autoAdjust="0"/>
  </p:normalViewPr>
  <p:slideViewPr>
    <p:cSldViewPr>
      <p:cViewPr>
        <p:scale>
          <a:sx n="50" d="100"/>
          <a:sy n="50" d="100"/>
        </p:scale>
        <p:origin x="-11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62438-1E1B-4C41-9E5C-A0A3C59F63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0374A86C-AF50-4D5A-8F3C-F3EC444DAAF2}">
      <dgm:prSet phldrT="[Text]"/>
      <dgm:spPr/>
      <dgm:t>
        <a:bodyPr/>
        <a:lstStyle/>
        <a:p>
          <a:r>
            <a:rPr lang="sk-SK" dirty="0" smtClean="0"/>
            <a:t>Vedúci tímu</a:t>
          </a:r>
        </a:p>
        <a:p>
          <a:r>
            <a:rPr lang="sk-SK" dirty="0" smtClean="0"/>
            <a:t>Erik </a:t>
          </a:r>
          <a:r>
            <a:rPr lang="sk-SK" dirty="0" err="1" smtClean="0"/>
            <a:t>Poliaček</a:t>
          </a:r>
          <a:endParaRPr lang="sk-SK" dirty="0"/>
        </a:p>
      </dgm:t>
    </dgm:pt>
    <dgm:pt modelId="{A9C292EF-8152-4834-8BFF-321CA94093EC}" type="parTrans" cxnId="{AC8757C7-5640-45D5-B730-BE3E47A1D6E1}">
      <dgm:prSet/>
      <dgm:spPr/>
      <dgm:t>
        <a:bodyPr/>
        <a:lstStyle/>
        <a:p>
          <a:endParaRPr lang="sk-SK"/>
        </a:p>
      </dgm:t>
    </dgm:pt>
    <dgm:pt modelId="{4A12DC5D-4E4A-4C3D-8DB8-EBC04CFFD9B1}" type="sibTrans" cxnId="{AC8757C7-5640-45D5-B730-BE3E47A1D6E1}">
      <dgm:prSet/>
      <dgm:spPr/>
      <dgm:t>
        <a:bodyPr/>
        <a:lstStyle/>
        <a:p>
          <a:endParaRPr lang="sk-SK"/>
        </a:p>
      </dgm:t>
    </dgm:pt>
    <dgm:pt modelId="{329B9442-050E-4CC6-91AB-6B6A0F502770}">
      <dgm:prSet phldrT="[Text]"/>
      <dgm:spPr/>
      <dgm:t>
        <a:bodyPr/>
        <a:lstStyle/>
        <a:p>
          <a:r>
            <a:rPr lang="sk-SK" dirty="0" smtClean="0"/>
            <a:t>Michaela </a:t>
          </a:r>
          <a:r>
            <a:rPr lang="sk-SK" dirty="0" err="1" smtClean="0"/>
            <a:t>Bednáriková</a:t>
          </a:r>
          <a:endParaRPr lang="sk-SK" dirty="0"/>
        </a:p>
      </dgm:t>
    </dgm:pt>
    <dgm:pt modelId="{D20F83DE-539B-4625-8CCE-87C352B94E96}" type="parTrans" cxnId="{348B7FEA-58E4-4B81-8D45-2FEADA001D1A}">
      <dgm:prSet/>
      <dgm:spPr/>
      <dgm:t>
        <a:bodyPr/>
        <a:lstStyle/>
        <a:p>
          <a:endParaRPr lang="sk-SK"/>
        </a:p>
      </dgm:t>
    </dgm:pt>
    <dgm:pt modelId="{57674C97-EE3A-4DB8-9B79-35B3EB2CAB82}" type="sibTrans" cxnId="{348B7FEA-58E4-4B81-8D45-2FEADA001D1A}">
      <dgm:prSet/>
      <dgm:spPr/>
      <dgm:t>
        <a:bodyPr/>
        <a:lstStyle/>
        <a:p>
          <a:endParaRPr lang="sk-SK"/>
        </a:p>
      </dgm:t>
    </dgm:pt>
    <dgm:pt modelId="{814B2470-E1BF-4E20-8EB0-C7C1AABCF8A2}">
      <dgm:prSet phldrT="[Text]"/>
      <dgm:spPr/>
      <dgm:t>
        <a:bodyPr/>
        <a:lstStyle/>
        <a:p>
          <a:r>
            <a:rPr lang="sk-SK" dirty="0" smtClean="0"/>
            <a:t>Mária </a:t>
          </a:r>
          <a:r>
            <a:rPr lang="sk-SK" dirty="0" err="1" smtClean="0"/>
            <a:t>Mihalčinová</a:t>
          </a:r>
          <a:endParaRPr lang="sk-SK" dirty="0"/>
        </a:p>
      </dgm:t>
    </dgm:pt>
    <dgm:pt modelId="{6120ADE1-10BB-45E2-BA0E-2F5FE3AD7332}" type="parTrans" cxnId="{B2A5BE63-9929-451C-80EA-173F74FB5B1F}">
      <dgm:prSet/>
      <dgm:spPr/>
      <dgm:t>
        <a:bodyPr/>
        <a:lstStyle/>
        <a:p>
          <a:endParaRPr lang="sk-SK"/>
        </a:p>
      </dgm:t>
    </dgm:pt>
    <dgm:pt modelId="{20E3712C-03CD-4500-994E-A1B09BA6BC26}" type="sibTrans" cxnId="{B2A5BE63-9929-451C-80EA-173F74FB5B1F}">
      <dgm:prSet/>
      <dgm:spPr/>
      <dgm:t>
        <a:bodyPr/>
        <a:lstStyle/>
        <a:p>
          <a:endParaRPr lang="sk-SK"/>
        </a:p>
      </dgm:t>
    </dgm:pt>
    <dgm:pt modelId="{5CA68628-4A3C-42D4-A0AA-8B9FED7071FC}">
      <dgm:prSet phldrT="[Text]"/>
      <dgm:spPr/>
      <dgm:t>
        <a:bodyPr/>
        <a:lstStyle/>
        <a:p>
          <a:r>
            <a:rPr lang="sk-SK" dirty="0" smtClean="0"/>
            <a:t>Mária </a:t>
          </a:r>
          <a:r>
            <a:rPr lang="sk-SK" dirty="0" err="1" smtClean="0"/>
            <a:t>Václaviková</a:t>
          </a:r>
          <a:endParaRPr lang="sk-SK" dirty="0"/>
        </a:p>
      </dgm:t>
    </dgm:pt>
    <dgm:pt modelId="{915336B4-8131-4366-90B6-FADA6934DFE7}" type="parTrans" cxnId="{159D114F-744F-4F39-8513-D7851414D727}">
      <dgm:prSet/>
      <dgm:spPr/>
      <dgm:t>
        <a:bodyPr/>
        <a:lstStyle/>
        <a:p>
          <a:endParaRPr lang="sk-SK"/>
        </a:p>
      </dgm:t>
    </dgm:pt>
    <dgm:pt modelId="{1992FBC1-1993-41F1-9536-32B0B7E66907}" type="sibTrans" cxnId="{159D114F-744F-4F39-8513-D7851414D727}">
      <dgm:prSet/>
      <dgm:spPr/>
      <dgm:t>
        <a:bodyPr/>
        <a:lstStyle/>
        <a:p>
          <a:endParaRPr lang="sk-SK"/>
        </a:p>
      </dgm:t>
    </dgm:pt>
    <dgm:pt modelId="{9ED47430-ECF9-4FA5-9DB4-539832BD3996}" type="pres">
      <dgm:prSet presAssocID="{2EA62438-1E1B-4C41-9E5C-A0A3C59F63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D658907A-F11C-4025-A12D-32B49AC1BBC5}" type="pres">
      <dgm:prSet presAssocID="{0374A86C-AF50-4D5A-8F3C-F3EC444DAAF2}" presName="hierRoot1" presStyleCnt="0"/>
      <dgm:spPr/>
    </dgm:pt>
    <dgm:pt modelId="{6E074244-C985-458F-8242-02757935711B}" type="pres">
      <dgm:prSet presAssocID="{0374A86C-AF50-4D5A-8F3C-F3EC444DAAF2}" presName="composite" presStyleCnt="0"/>
      <dgm:spPr/>
    </dgm:pt>
    <dgm:pt modelId="{0354C29D-37F8-42A7-B2A1-4CABD5527508}" type="pres">
      <dgm:prSet presAssocID="{0374A86C-AF50-4D5A-8F3C-F3EC444DAAF2}" presName="background" presStyleLbl="node0" presStyleIdx="0" presStyleCnt="1"/>
      <dgm:spPr/>
    </dgm:pt>
    <dgm:pt modelId="{86F9531B-9CF9-4D95-AF8C-74D89F5D3F25}" type="pres">
      <dgm:prSet presAssocID="{0374A86C-AF50-4D5A-8F3C-F3EC444DAAF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BF819D5-0009-4380-8AFE-AF9CB05D6998}" type="pres">
      <dgm:prSet presAssocID="{0374A86C-AF50-4D5A-8F3C-F3EC444DAAF2}" presName="hierChild2" presStyleCnt="0"/>
      <dgm:spPr/>
    </dgm:pt>
    <dgm:pt modelId="{AC6501E0-8154-4D5B-B0D7-AEEF29BF3882}" type="pres">
      <dgm:prSet presAssocID="{D20F83DE-539B-4625-8CCE-87C352B94E96}" presName="Name10" presStyleLbl="parChTrans1D2" presStyleIdx="0" presStyleCnt="3"/>
      <dgm:spPr/>
      <dgm:t>
        <a:bodyPr/>
        <a:lstStyle/>
        <a:p>
          <a:endParaRPr lang="sk-SK"/>
        </a:p>
      </dgm:t>
    </dgm:pt>
    <dgm:pt modelId="{D58A7667-3CCB-48EC-8757-DD645B088F4E}" type="pres">
      <dgm:prSet presAssocID="{329B9442-050E-4CC6-91AB-6B6A0F502770}" presName="hierRoot2" presStyleCnt="0"/>
      <dgm:spPr/>
    </dgm:pt>
    <dgm:pt modelId="{8870E479-3397-4E72-8A5B-E9C63F91D4C3}" type="pres">
      <dgm:prSet presAssocID="{329B9442-050E-4CC6-91AB-6B6A0F502770}" presName="composite2" presStyleCnt="0"/>
      <dgm:spPr/>
    </dgm:pt>
    <dgm:pt modelId="{388E6BAD-35B1-486B-AB38-66764C8B65A6}" type="pres">
      <dgm:prSet presAssocID="{329B9442-050E-4CC6-91AB-6B6A0F502770}" presName="background2" presStyleLbl="node2" presStyleIdx="0" presStyleCnt="3"/>
      <dgm:spPr/>
    </dgm:pt>
    <dgm:pt modelId="{5C76F17B-A39F-4BC3-8D28-889535254DE5}" type="pres">
      <dgm:prSet presAssocID="{329B9442-050E-4CC6-91AB-6B6A0F502770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0D64BB9-E11A-487F-9C10-95A3376499CC}" type="pres">
      <dgm:prSet presAssocID="{329B9442-050E-4CC6-91AB-6B6A0F502770}" presName="hierChild3" presStyleCnt="0"/>
      <dgm:spPr/>
    </dgm:pt>
    <dgm:pt modelId="{E8C0510F-D35D-4FF4-8C49-27BD6A5EC13F}" type="pres">
      <dgm:prSet presAssocID="{6120ADE1-10BB-45E2-BA0E-2F5FE3AD7332}" presName="Name10" presStyleLbl="parChTrans1D2" presStyleIdx="1" presStyleCnt="3"/>
      <dgm:spPr/>
      <dgm:t>
        <a:bodyPr/>
        <a:lstStyle/>
        <a:p>
          <a:endParaRPr lang="sk-SK"/>
        </a:p>
      </dgm:t>
    </dgm:pt>
    <dgm:pt modelId="{F6C0B35A-34C7-4B50-AC08-878C486FFF45}" type="pres">
      <dgm:prSet presAssocID="{814B2470-E1BF-4E20-8EB0-C7C1AABCF8A2}" presName="hierRoot2" presStyleCnt="0"/>
      <dgm:spPr/>
    </dgm:pt>
    <dgm:pt modelId="{F6E5A23E-D5C1-432E-B164-7F1114D688CE}" type="pres">
      <dgm:prSet presAssocID="{814B2470-E1BF-4E20-8EB0-C7C1AABCF8A2}" presName="composite2" presStyleCnt="0"/>
      <dgm:spPr/>
    </dgm:pt>
    <dgm:pt modelId="{6E53F314-2654-4BAD-802E-57E1A1E2FB42}" type="pres">
      <dgm:prSet presAssocID="{814B2470-E1BF-4E20-8EB0-C7C1AABCF8A2}" presName="background2" presStyleLbl="node2" presStyleIdx="1" presStyleCnt="3"/>
      <dgm:spPr/>
    </dgm:pt>
    <dgm:pt modelId="{9972D41C-BCDB-41E7-ADCF-6C75AE17BF5E}" type="pres">
      <dgm:prSet presAssocID="{814B2470-E1BF-4E20-8EB0-C7C1AABCF8A2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830BEC6-6CC0-4CDD-95CA-893B037E7614}" type="pres">
      <dgm:prSet presAssocID="{814B2470-E1BF-4E20-8EB0-C7C1AABCF8A2}" presName="hierChild3" presStyleCnt="0"/>
      <dgm:spPr/>
    </dgm:pt>
    <dgm:pt modelId="{D277A631-E2E2-4A34-8684-71E6C0B383FC}" type="pres">
      <dgm:prSet presAssocID="{915336B4-8131-4366-90B6-FADA6934DFE7}" presName="Name10" presStyleLbl="parChTrans1D2" presStyleIdx="2" presStyleCnt="3"/>
      <dgm:spPr/>
      <dgm:t>
        <a:bodyPr/>
        <a:lstStyle/>
        <a:p>
          <a:endParaRPr lang="sk-SK"/>
        </a:p>
      </dgm:t>
    </dgm:pt>
    <dgm:pt modelId="{CC4881A6-B0E7-432B-BF59-E694DEEFBB1C}" type="pres">
      <dgm:prSet presAssocID="{5CA68628-4A3C-42D4-A0AA-8B9FED7071FC}" presName="hierRoot2" presStyleCnt="0"/>
      <dgm:spPr/>
    </dgm:pt>
    <dgm:pt modelId="{222C2F28-2365-49CD-9E36-B05BF0FB38DF}" type="pres">
      <dgm:prSet presAssocID="{5CA68628-4A3C-42D4-A0AA-8B9FED7071FC}" presName="composite2" presStyleCnt="0"/>
      <dgm:spPr/>
    </dgm:pt>
    <dgm:pt modelId="{F643769B-8F6A-4ED0-81D0-FE89A423B4D4}" type="pres">
      <dgm:prSet presAssocID="{5CA68628-4A3C-42D4-A0AA-8B9FED7071FC}" presName="background2" presStyleLbl="node2" presStyleIdx="2" presStyleCnt="3"/>
      <dgm:spPr/>
    </dgm:pt>
    <dgm:pt modelId="{44501CC0-0876-4738-ADC3-C72125E942A2}" type="pres">
      <dgm:prSet presAssocID="{5CA68628-4A3C-42D4-A0AA-8B9FED7071F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8E94A9B-22B9-4DA1-840A-F18933184165}" type="pres">
      <dgm:prSet presAssocID="{5CA68628-4A3C-42D4-A0AA-8B9FED7071FC}" presName="hierChild3" presStyleCnt="0"/>
      <dgm:spPr/>
    </dgm:pt>
  </dgm:ptLst>
  <dgm:cxnLst>
    <dgm:cxn modelId="{348B7FEA-58E4-4B81-8D45-2FEADA001D1A}" srcId="{0374A86C-AF50-4D5A-8F3C-F3EC444DAAF2}" destId="{329B9442-050E-4CC6-91AB-6B6A0F502770}" srcOrd="0" destOrd="0" parTransId="{D20F83DE-539B-4625-8CCE-87C352B94E96}" sibTransId="{57674C97-EE3A-4DB8-9B79-35B3EB2CAB82}"/>
    <dgm:cxn modelId="{ED086A09-9EED-433C-9989-9264BF44CD2E}" type="presOf" srcId="{D20F83DE-539B-4625-8CCE-87C352B94E96}" destId="{AC6501E0-8154-4D5B-B0D7-AEEF29BF3882}" srcOrd="0" destOrd="0" presId="urn:microsoft.com/office/officeart/2005/8/layout/hierarchy1"/>
    <dgm:cxn modelId="{7CFD0FA2-7344-4DFD-A9C9-041F3A6BE3C3}" type="presOf" srcId="{6120ADE1-10BB-45E2-BA0E-2F5FE3AD7332}" destId="{E8C0510F-D35D-4FF4-8C49-27BD6A5EC13F}" srcOrd="0" destOrd="0" presId="urn:microsoft.com/office/officeart/2005/8/layout/hierarchy1"/>
    <dgm:cxn modelId="{159D114F-744F-4F39-8513-D7851414D727}" srcId="{0374A86C-AF50-4D5A-8F3C-F3EC444DAAF2}" destId="{5CA68628-4A3C-42D4-A0AA-8B9FED7071FC}" srcOrd="2" destOrd="0" parTransId="{915336B4-8131-4366-90B6-FADA6934DFE7}" sibTransId="{1992FBC1-1993-41F1-9536-32B0B7E66907}"/>
    <dgm:cxn modelId="{1405572F-E92A-469F-8375-3139395B2BE6}" type="presOf" srcId="{5CA68628-4A3C-42D4-A0AA-8B9FED7071FC}" destId="{44501CC0-0876-4738-ADC3-C72125E942A2}" srcOrd="0" destOrd="0" presId="urn:microsoft.com/office/officeart/2005/8/layout/hierarchy1"/>
    <dgm:cxn modelId="{AC8757C7-5640-45D5-B730-BE3E47A1D6E1}" srcId="{2EA62438-1E1B-4C41-9E5C-A0A3C59F6388}" destId="{0374A86C-AF50-4D5A-8F3C-F3EC444DAAF2}" srcOrd="0" destOrd="0" parTransId="{A9C292EF-8152-4834-8BFF-321CA94093EC}" sibTransId="{4A12DC5D-4E4A-4C3D-8DB8-EBC04CFFD9B1}"/>
    <dgm:cxn modelId="{FAA7CCF0-24AD-4D13-8B37-5ECEDF8BA28E}" type="presOf" srcId="{0374A86C-AF50-4D5A-8F3C-F3EC444DAAF2}" destId="{86F9531B-9CF9-4D95-AF8C-74D89F5D3F25}" srcOrd="0" destOrd="0" presId="urn:microsoft.com/office/officeart/2005/8/layout/hierarchy1"/>
    <dgm:cxn modelId="{B2A5BE63-9929-451C-80EA-173F74FB5B1F}" srcId="{0374A86C-AF50-4D5A-8F3C-F3EC444DAAF2}" destId="{814B2470-E1BF-4E20-8EB0-C7C1AABCF8A2}" srcOrd="1" destOrd="0" parTransId="{6120ADE1-10BB-45E2-BA0E-2F5FE3AD7332}" sibTransId="{20E3712C-03CD-4500-994E-A1B09BA6BC26}"/>
    <dgm:cxn modelId="{F121AA44-BEBE-48F8-9B77-5C7B7598DF76}" type="presOf" srcId="{329B9442-050E-4CC6-91AB-6B6A0F502770}" destId="{5C76F17B-A39F-4BC3-8D28-889535254DE5}" srcOrd="0" destOrd="0" presId="urn:microsoft.com/office/officeart/2005/8/layout/hierarchy1"/>
    <dgm:cxn modelId="{3B1EA83E-871D-42DB-8081-FB145C431F3C}" type="presOf" srcId="{915336B4-8131-4366-90B6-FADA6934DFE7}" destId="{D277A631-E2E2-4A34-8684-71E6C0B383FC}" srcOrd="0" destOrd="0" presId="urn:microsoft.com/office/officeart/2005/8/layout/hierarchy1"/>
    <dgm:cxn modelId="{63A86E6A-9874-49B2-AE79-48B851CA6C81}" type="presOf" srcId="{2EA62438-1E1B-4C41-9E5C-A0A3C59F6388}" destId="{9ED47430-ECF9-4FA5-9DB4-539832BD3996}" srcOrd="0" destOrd="0" presId="urn:microsoft.com/office/officeart/2005/8/layout/hierarchy1"/>
    <dgm:cxn modelId="{DF079E0B-9488-44C1-AE9B-367051CE139A}" type="presOf" srcId="{814B2470-E1BF-4E20-8EB0-C7C1AABCF8A2}" destId="{9972D41C-BCDB-41E7-ADCF-6C75AE17BF5E}" srcOrd="0" destOrd="0" presId="urn:microsoft.com/office/officeart/2005/8/layout/hierarchy1"/>
    <dgm:cxn modelId="{2A91DBD8-1888-424C-965A-3A2F9441CA84}" type="presParOf" srcId="{9ED47430-ECF9-4FA5-9DB4-539832BD3996}" destId="{D658907A-F11C-4025-A12D-32B49AC1BBC5}" srcOrd="0" destOrd="0" presId="urn:microsoft.com/office/officeart/2005/8/layout/hierarchy1"/>
    <dgm:cxn modelId="{8A4DDA7F-B16C-473D-BBCD-416C933D18F6}" type="presParOf" srcId="{D658907A-F11C-4025-A12D-32B49AC1BBC5}" destId="{6E074244-C985-458F-8242-02757935711B}" srcOrd="0" destOrd="0" presId="urn:microsoft.com/office/officeart/2005/8/layout/hierarchy1"/>
    <dgm:cxn modelId="{8F1F631C-A629-4CC5-8080-DEC5C5D16A09}" type="presParOf" srcId="{6E074244-C985-458F-8242-02757935711B}" destId="{0354C29D-37F8-42A7-B2A1-4CABD5527508}" srcOrd="0" destOrd="0" presId="urn:microsoft.com/office/officeart/2005/8/layout/hierarchy1"/>
    <dgm:cxn modelId="{DE1200AE-3B7D-44BD-B2A5-4FDF89645EAF}" type="presParOf" srcId="{6E074244-C985-458F-8242-02757935711B}" destId="{86F9531B-9CF9-4D95-AF8C-74D89F5D3F25}" srcOrd="1" destOrd="0" presId="urn:microsoft.com/office/officeart/2005/8/layout/hierarchy1"/>
    <dgm:cxn modelId="{048BF60E-4F7B-4AD0-93B9-E266D4C1226C}" type="presParOf" srcId="{D658907A-F11C-4025-A12D-32B49AC1BBC5}" destId="{3BF819D5-0009-4380-8AFE-AF9CB05D6998}" srcOrd="1" destOrd="0" presId="urn:microsoft.com/office/officeart/2005/8/layout/hierarchy1"/>
    <dgm:cxn modelId="{CE594105-62DA-496D-AE32-9B354A862078}" type="presParOf" srcId="{3BF819D5-0009-4380-8AFE-AF9CB05D6998}" destId="{AC6501E0-8154-4D5B-B0D7-AEEF29BF3882}" srcOrd="0" destOrd="0" presId="urn:microsoft.com/office/officeart/2005/8/layout/hierarchy1"/>
    <dgm:cxn modelId="{CCD8F142-F3AD-40DC-BDA0-073A35470832}" type="presParOf" srcId="{3BF819D5-0009-4380-8AFE-AF9CB05D6998}" destId="{D58A7667-3CCB-48EC-8757-DD645B088F4E}" srcOrd="1" destOrd="0" presId="urn:microsoft.com/office/officeart/2005/8/layout/hierarchy1"/>
    <dgm:cxn modelId="{DA638CE5-8BFC-49C2-8845-517E4C9D35EA}" type="presParOf" srcId="{D58A7667-3CCB-48EC-8757-DD645B088F4E}" destId="{8870E479-3397-4E72-8A5B-E9C63F91D4C3}" srcOrd="0" destOrd="0" presId="urn:microsoft.com/office/officeart/2005/8/layout/hierarchy1"/>
    <dgm:cxn modelId="{F6778E6A-9C6B-4305-A9C8-A151E93F4A79}" type="presParOf" srcId="{8870E479-3397-4E72-8A5B-E9C63F91D4C3}" destId="{388E6BAD-35B1-486B-AB38-66764C8B65A6}" srcOrd="0" destOrd="0" presId="urn:microsoft.com/office/officeart/2005/8/layout/hierarchy1"/>
    <dgm:cxn modelId="{1890FEFD-F8C0-4799-9DD0-FADCDDC51A92}" type="presParOf" srcId="{8870E479-3397-4E72-8A5B-E9C63F91D4C3}" destId="{5C76F17B-A39F-4BC3-8D28-889535254DE5}" srcOrd="1" destOrd="0" presId="urn:microsoft.com/office/officeart/2005/8/layout/hierarchy1"/>
    <dgm:cxn modelId="{CB255A47-6A96-4835-9232-3C60EE773667}" type="presParOf" srcId="{D58A7667-3CCB-48EC-8757-DD645B088F4E}" destId="{80D64BB9-E11A-487F-9C10-95A3376499CC}" srcOrd="1" destOrd="0" presId="urn:microsoft.com/office/officeart/2005/8/layout/hierarchy1"/>
    <dgm:cxn modelId="{3506A978-CF27-477C-A52E-427CC0E9A10D}" type="presParOf" srcId="{3BF819D5-0009-4380-8AFE-AF9CB05D6998}" destId="{E8C0510F-D35D-4FF4-8C49-27BD6A5EC13F}" srcOrd="2" destOrd="0" presId="urn:microsoft.com/office/officeart/2005/8/layout/hierarchy1"/>
    <dgm:cxn modelId="{3F82CACB-82BF-4134-817C-77851A5791C4}" type="presParOf" srcId="{3BF819D5-0009-4380-8AFE-AF9CB05D6998}" destId="{F6C0B35A-34C7-4B50-AC08-878C486FFF45}" srcOrd="3" destOrd="0" presId="urn:microsoft.com/office/officeart/2005/8/layout/hierarchy1"/>
    <dgm:cxn modelId="{2EEFE349-E409-44CB-96A9-9317FAB18A61}" type="presParOf" srcId="{F6C0B35A-34C7-4B50-AC08-878C486FFF45}" destId="{F6E5A23E-D5C1-432E-B164-7F1114D688CE}" srcOrd="0" destOrd="0" presId="urn:microsoft.com/office/officeart/2005/8/layout/hierarchy1"/>
    <dgm:cxn modelId="{91988D00-E3DD-478E-8D21-9B10B6CB9C19}" type="presParOf" srcId="{F6E5A23E-D5C1-432E-B164-7F1114D688CE}" destId="{6E53F314-2654-4BAD-802E-57E1A1E2FB42}" srcOrd="0" destOrd="0" presId="urn:microsoft.com/office/officeart/2005/8/layout/hierarchy1"/>
    <dgm:cxn modelId="{EFDCB4A9-FCAC-45B4-A1E3-5D6D3C94F8D4}" type="presParOf" srcId="{F6E5A23E-D5C1-432E-B164-7F1114D688CE}" destId="{9972D41C-BCDB-41E7-ADCF-6C75AE17BF5E}" srcOrd="1" destOrd="0" presId="urn:microsoft.com/office/officeart/2005/8/layout/hierarchy1"/>
    <dgm:cxn modelId="{C904EABF-02D1-4547-A5BB-D39C142751F8}" type="presParOf" srcId="{F6C0B35A-34C7-4B50-AC08-878C486FFF45}" destId="{C830BEC6-6CC0-4CDD-95CA-893B037E7614}" srcOrd="1" destOrd="0" presId="urn:microsoft.com/office/officeart/2005/8/layout/hierarchy1"/>
    <dgm:cxn modelId="{75DBD718-4425-4225-BFFA-7323145310B6}" type="presParOf" srcId="{3BF819D5-0009-4380-8AFE-AF9CB05D6998}" destId="{D277A631-E2E2-4A34-8684-71E6C0B383FC}" srcOrd="4" destOrd="0" presId="urn:microsoft.com/office/officeart/2005/8/layout/hierarchy1"/>
    <dgm:cxn modelId="{8B70CEEE-46FA-4F8B-98CF-2E5F952544F3}" type="presParOf" srcId="{3BF819D5-0009-4380-8AFE-AF9CB05D6998}" destId="{CC4881A6-B0E7-432B-BF59-E694DEEFBB1C}" srcOrd="5" destOrd="0" presId="urn:microsoft.com/office/officeart/2005/8/layout/hierarchy1"/>
    <dgm:cxn modelId="{4B21794C-5F0C-4F9A-9273-E86138F01B61}" type="presParOf" srcId="{CC4881A6-B0E7-432B-BF59-E694DEEFBB1C}" destId="{222C2F28-2365-49CD-9E36-B05BF0FB38DF}" srcOrd="0" destOrd="0" presId="urn:microsoft.com/office/officeart/2005/8/layout/hierarchy1"/>
    <dgm:cxn modelId="{4B13A21D-31B3-49D3-B1CF-4828494916ED}" type="presParOf" srcId="{222C2F28-2365-49CD-9E36-B05BF0FB38DF}" destId="{F643769B-8F6A-4ED0-81D0-FE89A423B4D4}" srcOrd="0" destOrd="0" presId="urn:microsoft.com/office/officeart/2005/8/layout/hierarchy1"/>
    <dgm:cxn modelId="{220D2E1A-512B-4481-AA6C-5F2742379F3F}" type="presParOf" srcId="{222C2F28-2365-49CD-9E36-B05BF0FB38DF}" destId="{44501CC0-0876-4738-ADC3-C72125E942A2}" srcOrd="1" destOrd="0" presId="urn:microsoft.com/office/officeart/2005/8/layout/hierarchy1"/>
    <dgm:cxn modelId="{5BF0FF33-A2CB-4A83-A6E2-3C4085B88F32}" type="presParOf" srcId="{CC4881A6-B0E7-432B-BF59-E694DEEFBB1C}" destId="{C8E94A9B-22B9-4DA1-840A-F189331841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77A631-E2E2-4A34-8684-71E6C0B383FC}">
      <dsp:nvSpPr>
        <dsp:cNvPr id="0" name=""/>
        <dsp:cNvSpPr/>
      </dsp:nvSpPr>
      <dsp:spPr>
        <a:xfrm>
          <a:off x="3543300" y="1527397"/>
          <a:ext cx="2514599" cy="598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765"/>
              </a:lnTo>
              <a:lnTo>
                <a:pt x="2514599" y="407765"/>
              </a:lnTo>
              <a:lnTo>
                <a:pt x="2514599" y="5983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0510F-D35D-4FF4-8C49-27BD6A5EC13F}">
      <dsp:nvSpPr>
        <dsp:cNvPr id="0" name=""/>
        <dsp:cNvSpPr/>
      </dsp:nvSpPr>
      <dsp:spPr>
        <a:xfrm>
          <a:off x="3497579" y="1527397"/>
          <a:ext cx="91440" cy="598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83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501E0-8154-4D5B-B0D7-AEEF29BF3882}">
      <dsp:nvSpPr>
        <dsp:cNvPr id="0" name=""/>
        <dsp:cNvSpPr/>
      </dsp:nvSpPr>
      <dsp:spPr>
        <a:xfrm>
          <a:off x="1028700" y="1527397"/>
          <a:ext cx="2514599" cy="598360"/>
        </a:xfrm>
        <a:custGeom>
          <a:avLst/>
          <a:gdLst/>
          <a:ahLst/>
          <a:cxnLst/>
          <a:rect l="0" t="0" r="0" b="0"/>
          <a:pathLst>
            <a:path>
              <a:moveTo>
                <a:pt x="2514599" y="0"/>
              </a:moveTo>
              <a:lnTo>
                <a:pt x="2514599" y="407765"/>
              </a:lnTo>
              <a:lnTo>
                <a:pt x="0" y="407765"/>
              </a:lnTo>
              <a:lnTo>
                <a:pt x="0" y="5983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4C29D-37F8-42A7-B2A1-4CABD5527508}">
      <dsp:nvSpPr>
        <dsp:cNvPr id="0" name=""/>
        <dsp:cNvSpPr/>
      </dsp:nvSpPr>
      <dsp:spPr>
        <a:xfrm>
          <a:off x="2514600" y="220948"/>
          <a:ext cx="2057399" cy="1306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9531B-9CF9-4D95-AF8C-74D89F5D3F25}">
      <dsp:nvSpPr>
        <dsp:cNvPr id="0" name=""/>
        <dsp:cNvSpPr/>
      </dsp:nvSpPr>
      <dsp:spPr>
        <a:xfrm>
          <a:off x="2743200" y="438118"/>
          <a:ext cx="2057399" cy="1306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Vedúci tímu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Erik </a:t>
          </a:r>
          <a:r>
            <a:rPr lang="sk-SK" sz="2400" kern="1200" dirty="0" err="1" smtClean="0"/>
            <a:t>Poliaček</a:t>
          </a:r>
          <a:endParaRPr lang="sk-SK" sz="2400" kern="1200" dirty="0"/>
        </a:p>
      </dsp:txBody>
      <dsp:txXfrm>
        <a:off x="2743200" y="438118"/>
        <a:ext cx="2057399" cy="1306448"/>
      </dsp:txXfrm>
    </dsp:sp>
    <dsp:sp modelId="{388E6BAD-35B1-486B-AB38-66764C8B65A6}">
      <dsp:nvSpPr>
        <dsp:cNvPr id="0" name=""/>
        <dsp:cNvSpPr/>
      </dsp:nvSpPr>
      <dsp:spPr>
        <a:xfrm>
          <a:off x="0" y="2125757"/>
          <a:ext cx="2057399" cy="1306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6F17B-A39F-4BC3-8D28-889535254DE5}">
      <dsp:nvSpPr>
        <dsp:cNvPr id="0" name=""/>
        <dsp:cNvSpPr/>
      </dsp:nvSpPr>
      <dsp:spPr>
        <a:xfrm>
          <a:off x="228600" y="2342927"/>
          <a:ext cx="2057399" cy="1306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Michaela </a:t>
          </a:r>
          <a:r>
            <a:rPr lang="sk-SK" sz="2400" kern="1200" dirty="0" err="1" smtClean="0"/>
            <a:t>Bednáriková</a:t>
          </a:r>
          <a:endParaRPr lang="sk-SK" sz="2400" kern="1200" dirty="0"/>
        </a:p>
      </dsp:txBody>
      <dsp:txXfrm>
        <a:off x="228600" y="2342927"/>
        <a:ext cx="2057399" cy="1306448"/>
      </dsp:txXfrm>
    </dsp:sp>
    <dsp:sp modelId="{6E53F314-2654-4BAD-802E-57E1A1E2FB42}">
      <dsp:nvSpPr>
        <dsp:cNvPr id="0" name=""/>
        <dsp:cNvSpPr/>
      </dsp:nvSpPr>
      <dsp:spPr>
        <a:xfrm>
          <a:off x="2514599" y="2125757"/>
          <a:ext cx="2057399" cy="1306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2D41C-BCDB-41E7-ADCF-6C75AE17BF5E}">
      <dsp:nvSpPr>
        <dsp:cNvPr id="0" name=""/>
        <dsp:cNvSpPr/>
      </dsp:nvSpPr>
      <dsp:spPr>
        <a:xfrm>
          <a:off x="2743199" y="2342927"/>
          <a:ext cx="2057399" cy="1306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Mária </a:t>
          </a:r>
          <a:r>
            <a:rPr lang="sk-SK" sz="2400" kern="1200" dirty="0" err="1" smtClean="0"/>
            <a:t>Mihalčinová</a:t>
          </a:r>
          <a:endParaRPr lang="sk-SK" sz="2400" kern="1200" dirty="0"/>
        </a:p>
      </dsp:txBody>
      <dsp:txXfrm>
        <a:off x="2743199" y="2342927"/>
        <a:ext cx="2057399" cy="1306448"/>
      </dsp:txXfrm>
    </dsp:sp>
    <dsp:sp modelId="{F643769B-8F6A-4ED0-81D0-FE89A423B4D4}">
      <dsp:nvSpPr>
        <dsp:cNvPr id="0" name=""/>
        <dsp:cNvSpPr/>
      </dsp:nvSpPr>
      <dsp:spPr>
        <a:xfrm>
          <a:off x="5029199" y="2125757"/>
          <a:ext cx="2057399" cy="1306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01CC0-0876-4738-ADC3-C72125E942A2}">
      <dsp:nvSpPr>
        <dsp:cNvPr id="0" name=""/>
        <dsp:cNvSpPr/>
      </dsp:nvSpPr>
      <dsp:spPr>
        <a:xfrm>
          <a:off x="5257799" y="2342927"/>
          <a:ext cx="2057399" cy="1306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Mária </a:t>
          </a:r>
          <a:r>
            <a:rPr lang="sk-SK" sz="2400" kern="1200" dirty="0" err="1" smtClean="0"/>
            <a:t>Václaviková</a:t>
          </a:r>
          <a:endParaRPr lang="sk-SK" sz="2400" kern="1200" dirty="0"/>
        </a:p>
      </dsp:txBody>
      <dsp:txXfrm>
        <a:off x="5257799" y="2342927"/>
        <a:ext cx="2057399" cy="1306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AB209-FFED-42D5-B94E-89D611D12F3F}" type="datetimeFigureOut">
              <a:rPr lang="sk-SK" smtClean="0"/>
              <a:pPr/>
              <a:t>30.10.2012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70C6D-5B0B-4FA4-BAF7-C32D955C50E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761ADE-3ED7-49D6-99D3-63AD240086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25903-B77B-4944-9FD3-AA3773CE403C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DD470-EEA7-4369-B6CB-FD505848500B}" type="slidenum">
              <a:rPr lang="en-US"/>
              <a:pPr/>
              <a:t>3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61ADE-3ED7-49D6-99D3-63AD240086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304800"/>
            <a:ext cx="7772400" cy="70485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990600"/>
            <a:ext cx="7772400" cy="685800"/>
          </a:xfrm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305550" y="46038"/>
            <a:ext cx="2076450" cy="53482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76200" y="46038"/>
            <a:ext cx="6076950" cy="53482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460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66800" y="1844824"/>
            <a:ext cx="7772400" cy="17281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Popis návrhu IS </a:t>
            </a:r>
            <a:br>
              <a:rPr lang="sk-SK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pre reštauráciu E3M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76200" y="46038"/>
            <a:ext cx="9067800" cy="1438746"/>
          </a:xfrm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Model prípadov použitia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Ukážka: scenár Vytvorenie objednávky</a:t>
            </a:r>
            <a:endParaRPr lang="sk-SK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ástupný symbol obsahu 9"/>
          <p:cNvSpPr>
            <a:spLocks noGrp="1"/>
          </p:cNvSpPr>
          <p:nvPr>
            <p:ph idx="1"/>
          </p:nvPr>
        </p:nvSpPr>
        <p:spPr>
          <a:xfrm>
            <a:off x="1066800" y="1524000"/>
            <a:ext cx="8077200" cy="533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Čašník sa prihlási do systému prostredníctvom svojich prihlasovacích údajov .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Systém mu ponúkne prehľad činností, ktoré môže v rámci systému vykonávať .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Čašník zvolí možnosť „Vytvoriť objednávku“.</a:t>
            </a:r>
          </a:p>
          <a:p>
            <a:pPr marL="457200" indent="-457200">
              <a:buNone/>
            </a:pPr>
            <a:r>
              <a:rPr lang="sk-SK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3.1.  Čašník na základe kódov vyhľadá jednotlivé objednané položky v databáze jedál a vloží ich do objednávky. Taktiež priradí k objednávke stôl, pri ktorom zákazník sedí.</a:t>
            </a:r>
          </a:p>
          <a:p>
            <a:pPr marL="457200" indent="-457200">
              <a:buNone/>
            </a:pPr>
            <a:r>
              <a:rPr lang="sk-SK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3.2   Čašník uloží objednávku kliknutím na tlačidlo "Uložiť".</a:t>
            </a:r>
          </a:p>
          <a:p>
            <a:pPr marL="457200" indent="-457200">
              <a:buNone/>
            </a:pPr>
            <a:r>
              <a:rPr lang="sk-SK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   Čašník sa kliknutím na "Odhlásiť" odhlási z konta.</a:t>
            </a:r>
            <a:endParaRPr lang="sk-SK" sz="2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Ďakujeme za pozornosť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1043608" y="3356992"/>
            <a:ext cx="7772400" cy="2942456"/>
          </a:xfrm>
        </p:spPr>
        <p:txBody>
          <a:bodyPr anchor="b"/>
          <a:lstStyle/>
          <a:p>
            <a:pPr algn="ctr"/>
            <a:r>
              <a:rPr lang="sk-SK" dirty="0" smtClean="0"/>
              <a:t>                       Vypracovali:</a:t>
            </a:r>
          </a:p>
          <a:p>
            <a:r>
              <a:rPr lang="sk-SK" dirty="0" err="1" smtClean="0"/>
              <a:t>Bednáriková</a:t>
            </a:r>
            <a:r>
              <a:rPr lang="sk-SK" dirty="0" smtClean="0"/>
              <a:t> Michaela</a:t>
            </a:r>
          </a:p>
          <a:p>
            <a:r>
              <a:rPr lang="sk-SK" dirty="0" err="1" smtClean="0"/>
              <a:t>Mihalčinová</a:t>
            </a:r>
            <a:r>
              <a:rPr lang="sk-SK" dirty="0" smtClean="0"/>
              <a:t> Mária</a:t>
            </a:r>
          </a:p>
          <a:p>
            <a:r>
              <a:rPr lang="sk-SK" dirty="0" err="1" smtClean="0"/>
              <a:t>Poliaček</a:t>
            </a:r>
            <a:r>
              <a:rPr lang="sk-SK" dirty="0" smtClean="0"/>
              <a:t> Erik</a:t>
            </a:r>
          </a:p>
          <a:p>
            <a:r>
              <a:rPr lang="sk-SK" dirty="0" err="1" smtClean="0"/>
              <a:t>Václaviková</a:t>
            </a:r>
            <a:r>
              <a:rPr lang="sk-SK" dirty="0" smtClean="0"/>
              <a:t> Mária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Priestor pre Vaše otázky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4139952" y="990600"/>
            <a:ext cx="4699248" cy="3662536"/>
          </a:xfrm>
        </p:spPr>
        <p:txBody>
          <a:bodyPr/>
          <a:lstStyle/>
          <a:p>
            <a:pPr algn="ctr"/>
            <a:r>
              <a:rPr lang="sk-SK" sz="34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sk-SK" sz="3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Vývojový tím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1066800" y="1524000"/>
          <a:ext cx="7315200" cy="387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6705600" cy="2976563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sk-SK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Popis problému</a:t>
            </a:r>
          </a:p>
          <a:p>
            <a:pPr>
              <a:lnSpc>
                <a:spcPct val="150000"/>
              </a:lnSpc>
            </a:pPr>
            <a:r>
              <a:rPr lang="sk-SK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Návrhy na zlepšenie</a:t>
            </a:r>
          </a:p>
          <a:p>
            <a:pPr>
              <a:lnSpc>
                <a:spcPct val="150000"/>
              </a:lnSpc>
            </a:pPr>
            <a:r>
              <a:rPr lang="sk-SK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Popis súčasného IS</a:t>
            </a:r>
          </a:p>
          <a:p>
            <a:pPr>
              <a:lnSpc>
                <a:spcPct val="150000"/>
              </a:lnSpc>
            </a:pPr>
            <a:r>
              <a:rPr lang="sk-SK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Zber požiadaviek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Obsah prezentácie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Popis problému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Neuspokojenie zákazníkov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Neefektívny systém správy objednávok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Neefektívna komunikácia medzi zamestnancami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Návrhy na zlepšenie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Zavedenie on-line objednávacieho IS</a:t>
            </a:r>
          </a:p>
          <a:p>
            <a:pPr>
              <a:lnSpc>
                <a:spcPct val="150000"/>
              </a:lnSpc>
              <a:buNone/>
            </a:pPr>
            <a:endParaRPr lang="sk-SK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Zavedenie interného IS</a:t>
            </a:r>
            <a:endParaRPr lang="sk-SK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" y="46038"/>
            <a:ext cx="7315200" cy="2014810"/>
          </a:xfrm>
        </p:spPr>
        <p:txBody>
          <a:bodyPr/>
          <a:lstStyle/>
          <a:p>
            <a:r>
              <a:rPr lang="sk-SK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Popis súčasného IS  </a:t>
            </a:r>
            <a:br>
              <a:rPr lang="sk-SK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r>
              <a:rPr lang="sk-SK" sz="40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model biznis </a:t>
            </a:r>
            <a:br>
              <a:rPr lang="sk-SK" sz="40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r>
              <a:rPr lang="sk-SK" sz="40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procesov</a:t>
            </a:r>
            <a:endParaRPr lang="sk-SK" dirty="0">
              <a:solidFill>
                <a:srgbClr val="00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95" t="4392" r="2995" b="3010"/>
          <a:stretch>
            <a:fillRect/>
          </a:stretch>
        </p:blipFill>
        <p:spPr bwMode="auto">
          <a:xfrm>
            <a:off x="2483768" y="660284"/>
            <a:ext cx="6660232" cy="619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581" t="4328" r="2682" b="4328"/>
          <a:stretch>
            <a:fillRect/>
          </a:stretch>
        </p:blipFill>
        <p:spPr bwMode="auto">
          <a:xfrm>
            <a:off x="683569" y="0"/>
            <a:ext cx="7850604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Diagram aktivít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Rovná spojnica 4"/>
          <p:cNvCxnSpPr/>
          <p:nvPr/>
        </p:nvCxnSpPr>
        <p:spPr bwMode="auto">
          <a:xfrm>
            <a:off x="4139952" y="908720"/>
            <a:ext cx="0" cy="561662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Rovná spojnica 6"/>
          <p:cNvCxnSpPr/>
          <p:nvPr/>
        </p:nvCxnSpPr>
        <p:spPr bwMode="auto">
          <a:xfrm flipH="1">
            <a:off x="6660232" y="0"/>
            <a:ext cx="72008" cy="685800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BlokTextu 12"/>
          <p:cNvSpPr txBox="1"/>
          <p:nvPr/>
        </p:nvSpPr>
        <p:spPr>
          <a:xfrm>
            <a:off x="7812360" y="764704"/>
            <a:ext cx="133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čašník</a:t>
            </a:r>
            <a:endParaRPr lang="sk-SK" sz="1600" dirty="0"/>
          </a:p>
        </p:txBody>
      </p:sp>
      <p:sp>
        <p:nvSpPr>
          <p:cNvPr id="14" name="BlokTextu 13"/>
          <p:cNvSpPr txBox="1"/>
          <p:nvPr/>
        </p:nvSpPr>
        <p:spPr>
          <a:xfrm>
            <a:off x="467544" y="76470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kuchár</a:t>
            </a:r>
            <a:endParaRPr lang="sk-SK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Doménový model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3209" t="4121" r="3736" b="4278"/>
          <a:stretch>
            <a:fillRect/>
          </a:stretch>
        </p:blipFill>
        <p:spPr bwMode="auto">
          <a:xfrm>
            <a:off x="2627784" y="620688"/>
            <a:ext cx="6264696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76200" y="46038"/>
            <a:ext cx="7315200" cy="2734890"/>
          </a:xfrm>
        </p:spPr>
        <p:txBody>
          <a:bodyPr anchor="t"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Model prípadov použitia</a:t>
            </a:r>
            <a:endParaRPr lang="sk-SK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3" cstate="print"/>
          <a:srcRect l="3941" t="4255" b="3835"/>
          <a:stretch>
            <a:fillRect/>
          </a:stretch>
        </p:blipFill>
        <p:spPr bwMode="auto">
          <a:xfrm>
            <a:off x="2123728" y="764704"/>
            <a:ext cx="7020272" cy="777686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8118 L 0.00191 -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2">
      <a:dk1>
        <a:srgbClr val="4D4D4D"/>
      </a:dk1>
      <a:lt1>
        <a:srgbClr val="FFFFFF"/>
      </a:lt1>
      <a:dk2>
        <a:srgbClr val="4D4D4D"/>
      </a:dk2>
      <a:lt2>
        <a:srgbClr val="0F4FBE"/>
      </a:lt2>
      <a:accent1>
        <a:srgbClr val="0664E4"/>
      </a:accent1>
      <a:accent2>
        <a:srgbClr val="0A8AF4"/>
      </a:accent2>
      <a:accent3>
        <a:srgbClr val="FFFFFF"/>
      </a:accent3>
      <a:accent4>
        <a:srgbClr val="404040"/>
      </a:accent4>
      <a:accent5>
        <a:srgbClr val="AAB8EF"/>
      </a:accent5>
      <a:accent6>
        <a:srgbClr val="087DDD"/>
      </a:accent6>
      <a:hlink>
        <a:srgbClr val="0B99F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A29A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F4FBE"/>
        </a:lt2>
        <a:accent1>
          <a:srgbClr val="0664E4"/>
        </a:accent1>
        <a:accent2>
          <a:srgbClr val="0A8AF4"/>
        </a:accent2>
        <a:accent3>
          <a:srgbClr val="FFFFFF"/>
        </a:accent3>
        <a:accent4>
          <a:srgbClr val="404040"/>
        </a:accent4>
        <a:accent5>
          <a:srgbClr val="AAB8EF"/>
        </a:accent5>
        <a:accent6>
          <a:srgbClr val="087DDD"/>
        </a:accent6>
        <a:hlink>
          <a:srgbClr val="0B99F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178</TotalTime>
  <Words>172</Words>
  <Application>Microsoft Office PowerPoint</Application>
  <PresentationFormat>Prezentácia na obrazovke (4:3)</PresentationFormat>
  <Paragraphs>44</Paragraphs>
  <Slides>12</Slides>
  <Notes>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powerpoint-template</vt:lpstr>
      <vt:lpstr>Popis návrhu IS  pre reštauráciu E3M</vt:lpstr>
      <vt:lpstr>Vývojový tím</vt:lpstr>
      <vt:lpstr>Obsah prezentácie</vt:lpstr>
      <vt:lpstr>Popis problému</vt:lpstr>
      <vt:lpstr>Návrhy na zlepšenie</vt:lpstr>
      <vt:lpstr>Popis súčasného IS   model biznis  procesov</vt:lpstr>
      <vt:lpstr>Diagram aktivít</vt:lpstr>
      <vt:lpstr>Doménový model</vt:lpstr>
      <vt:lpstr>Model prípadov použitia</vt:lpstr>
      <vt:lpstr> Model prípadov použitia Ukážka: scenár Vytvorenie objednávky</vt:lpstr>
      <vt:lpstr>Ďakujeme za pozornosť</vt:lpstr>
      <vt:lpstr>Priestor pre Vaše otázky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Popis návrhu IS  pre reštauráciu E3M</dc:title>
  <dc:creator>Bednariková</dc:creator>
  <cp:lastModifiedBy>Your User Name</cp:lastModifiedBy>
  <cp:revision>22</cp:revision>
  <dcterms:created xsi:type="dcterms:W3CDTF">2012-10-29T16:22:19Z</dcterms:created>
  <dcterms:modified xsi:type="dcterms:W3CDTF">2012-10-30T08:21:01Z</dcterms:modified>
</cp:coreProperties>
</file>