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88" r:id="rId12"/>
    <p:sldId id="281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84CC"/>
    <a:srgbClr val="03136A"/>
    <a:srgbClr val="35759D"/>
    <a:srgbClr val="35B19D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>
        <p:scale>
          <a:sx n="51" d="100"/>
          <a:sy n="51" d="100"/>
        </p:scale>
        <p:origin x="-138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761ADE-3ED7-49D6-99D3-63AD240086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25903-B77B-4944-9FD3-AA3773CE403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DD470-EEA7-4369-B6CB-FD505848500B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04800"/>
            <a:ext cx="7772400" cy="70485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990600"/>
            <a:ext cx="7772400" cy="6858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305550" y="46038"/>
            <a:ext cx="2076450" cy="53482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76200" y="46038"/>
            <a:ext cx="6076950" cy="53482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460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66800" y="1844824"/>
            <a:ext cx="7772400" cy="1728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Popis návrhu IS </a:t>
            </a:r>
            <a:br>
              <a:rPr lang="sk-SK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pre reštauráciu E3M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7315200" cy="2734890"/>
          </a:xfrm>
        </p:spPr>
        <p:txBody>
          <a:bodyPr anchor="t"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Popis súčasného IS </a:t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Sekvenčný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Záver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Ďakujeme za pozornosť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043608" y="3356992"/>
            <a:ext cx="7772400" cy="2942456"/>
          </a:xfrm>
        </p:spPr>
        <p:txBody>
          <a:bodyPr anchor="b"/>
          <a:lstStyle/>
          <a:p>
            <a:pPr algn="ctr"/>
            <a:r>
              <a:rPr lang="sk-SK" dirty="0" smtClean="0"/>
              <a:t>                       Vypracovali:</a:t>
            </a:r>
          </a:p>
          <a:p>
            <a:r>
              <a:rPr lang="sk-SK" dirty="0" err="1" smtClean="0"/>
              <a:t>Bednáriková</a:t>
            </a:r>
            <a:r>
              <a:rPr lang="sk-SK" dirty="0" smtClean="0"/>
              <a:t> Michaela</a:t>
            </a:r>
          </a:p>
          <a:p>
            <a:r>
              <a:rPr lang="sk-SK" dirty="0" err="1" smtClean="0"/>
              <a:t>Mihalčinová</a:t>
            </a:r>
            <a:r>
              <a:rPr lang="sk-SK" dirty="0" smtClean="0"/>
              <a:t> Mária</a:t>
            </a:r>
          </a:p>
          <a:p>
            <a:r>
              <a:rPr lang="sk-SK" dirty="0" err="1" smtClean="0"/>
              <a:t>Poliaček</a:t>
            </a:r>
            <a:r>
              <a:rPr lang="sk-SK" dirty="0" smtClean="0"/>
              <a:t> Erik</a:t>
            </a:r>
          </a:p>
          <a:p>
            <a:r>
              <a:rPr lang="sk-SK" dirty="0" err="1" smtClean="0"/>
              <a:t>Václaviková</a:t>
            </a:r>
            <a:r>
              <a:rPr lang="sk-SK" dirty="0" smtClean="0"/>
              <a:t> Mária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6705600" cy="2976563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sk-SK" altLang="ko-KR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Popis problému</a:t>
            </a:r>
          </a:p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Návrhy na zlepšenie</a:t>
            </a:r>
          </a:p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00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Popis súčasného IS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Obsah prezentácie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Popis problému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Neuspokojenie zákazníkov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Neefektívny systém správy objednávok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Neefektívna komunikácia medzi zamestnancami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Návrhy na zlepšenie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Zavedenie on-line objednávacieho IS</a:t>
            </a:r>
          </a:p>
          <a:p>
            <a:pPr>
              <a:lnSpc>
                <a:spcPct val="150000"/>
              </a:lnSpc>
              <a:buNone/>
            </a:pPr>
            <a:endParaRPr lang="sk-SK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Zavedenie interného IS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Výsledky zlepšenia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Doručenie jedla v správnom čase k správnemu zákazníkovi</a:t>
            </a:r>
          </a:p>
          <a:p>
            <a:pPr>
              <a:buNone/>
            </a:pPr>
            <a:endParaRPr lang="sk-SK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Minimalizácia nedorozumení zamestnancov v oblasti objednávok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7315200" cy="1510754"/>
          </a:xfrm>
        </p:spPr>
        <p:txBody>
          <a:bodyPr anchor="t"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Popis súčasného IS </a:t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prípadov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použitia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 cstate="print"/>
          <a:srcRect l="4114" t="8041" r="6746" b="6191"/>
          <a:stretch>
            <a:fillRect/>
          </a:stretch>
        </p:blipFill>
        <p:spPr bwMode="auto">
          <a:xfrm>
            <a:off x="2699792" y="654734"/>
            <a:ext cx="6300192" cy="620326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7315200" cy="2734890"/>
          </a:xfrm>
        </p:spPr>
        <p:txBody>
          <a:bodyPr anchor="t"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Popis súčasného IS </a:t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prípadov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použitia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 l="1111" t="7297" r="2222" b="5037"/>
          <a:stretch>
            <a:fillRect/>
          </a:stretch>
        </p:blipFill>
        <p:spPr bwMode="auto">
          <a:xfrm>
            <a:off x="1679423" y="764704"/>
            <a:ext cx="7573097" cy="609329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7315200" cy="3598986"/>
          </a:xfrm>
        </p:spPr>
        <p:txBody>
          <a:bodyPr anchor="t"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Popis súčasného IS </a:t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prípadov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použitia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 l="2312" t="5354" r="4038" b="5167"/>
          <a:stretch>
            <a:fillRect/>
          </a:stretch>
        </p:blipFill>
        <p:spPr bwMode="auto">
          <a:xfrm>
            <a:off x="2723018" y="764704"/>
            <a:ext cx="6169462" cy="609329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76200" y="46038"/>
            <a:ext cx="7315200" cy="2734890"/>
          </a:xfrm>
        </p:spPr>
        <p:txBody>
          <a:bodyPr anchor="t"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Popis súčasného IS </a:t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prípadov </a:t>
            </a:r>
            <a:b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použitia</a:t>
            </a:r>
            <a:endParaRPr lang="sk-SK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 cstate="print"/>
          <a:srcRect l="3941" t="4255" b="3835"/>
          <a:stretch>
            <a:fillRect/>
          </a:stretch>
        </p:blipFill>
        <p:spPr bwMode="auto">
          <a:xfrm>
            <a:off x="2123728" y="764704"/>
            <a:ext cx="7020272" cy="77768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8118 L 0.00191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2">
      <a:dk1>
        <a:srgbClr val="4D4D4D"/>
      </a:dk1>
      <a:lt1>
        <a:srgbClr val="FFFFFF"/>
      </a:lt1>
      <a:dk2>
        <a:srgbClr val="4D4D4D"/>
      </a:dk2>
      <a:lt2>
        <a:srgbClr val="0F4FBE"/>
      </a:lt2>
      <a:accent1>
        <a:srgbClr val="0664E4"/>
      </a:accent1>
      <a:accent2>
        <a:srgbClr val="0A8AF4"/>
      </a:accent2>
      <a:accent3>
        <a:srgbClr val="FFFFFF"/>
      </a:accent3>
      <a:accent4>
        <a:srgbClr val="404040"/>
      </a:accent4>
      <a:accent5>
        <a:srgbClr val="AAB8EF"/>
      </a:accent5>
      <a:accent6>
        <a:srgbClr val="087DDD"/>
      </a:accent6>
      <a:hlink>
        <a:srgbClr val="0B99F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F4FBE"/>
        </a:lt2>
        <a:accent1>
          <a:srgbClr val="0664E4"/>
        </a:accent1>
        <a:accent2>
          <a:srgbClr val="0A8AF4"/>
        </a:accent2>
        <a:accent3>
          <a:srgbClr val="FFFFFF"/>
        </a:accent3>
        <a:accent4>
          <a:srgbClr val="404040"/>
        </a:accent4>
        <a:accent5>
          <a:srgbClr val="AAB8EF"/>
        </a:accent5>
        <a:accent6>
          <a:srgbClr val="087DDD"/>
        </a:accent6>
        <a:hlink>
          <a:srgbClr val="0B99F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30</TotalTime>
  <Words>83</Words>
  <Application>Microsoft Office PowerPoint</Application>
  <PresentationFormat>Prezentácia na obrazovke (4:3)</PresentationFormat>
  <Paragraphs>31</Paragraphs>
  <Slides>12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Microsoft Sans Serif</vt:lpstr>
      <vt:lpstr>Verdana</vt:lpstr>
      <vt:lpstr>굴림</vt:lpstr>
      <vt:lpstr>Times New Roman</vt:lpstr>
      <vt:lpstr>powerpoint-template</vt:lpstr>
      <vt:lpstr>Popis návrhu IS  pre reštauráciu E3M</vt:lpstr>
      <vt:lpstr>Obsah prezentácie</vt:lpstr>
      <vt:lpstr>Popis problému</vt:lpstr>
      <vt:lpstr>Návrhy na zlepšenie</vt:lpstr>
      <vt:lpstr>Výsledky zlepšenia</vt:lpstr>
      <vt:lpstr>Popis súčasného IS  Model prípadov  použitia</vt:lpstr>
      <vt:lpstr>Popis súčasného IS  Model  prípadov  použitia</vt:lpstr>
      <vt:lpstr>Popis súčasného IS  Model  prípadov  použitia</vt:lpstr>
      <vt:lpstr>Popis súčasného IS  Model  prípadov  použitia</vt:lpstr>
      <vt:lpstr>Popis súčasného IS  Sekvenčný  diagram</vt:lpstr>
      <vt:lpstr>Záver </vt:lpstr>
      <vt:lpstr>Ďakujeme za pozornosť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Popis návrhu IS  pre reštauráciu E3M</dc:title>
  <dc:creator>Bednariková</dc:creator>
  <cp:lastModifiedBy>Bednariková</cp:lastModifiedBy>
  <cp:revision>4</cp:revision>
  <dcterms:created xsi:type="dcterms:W3CDTF">2012-10-29T16:22:19Z</dcterms:created>
  <dcterms:modified xsi:type="dcterms:W3CDTF">2012-10-29T16:52:49Z</dcterms:modified>
</cp:coreProperties>
</file>