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4A4"/>
    <a:srgbClr val="71FFB1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002" autoAdjust="0"/>
    <p:restoredTop sz="94606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CB20-385B-4FEE-B4BF-FCC3B7D0CB8F}" type="datetimeFigureOut">
              <a:rPr lang="sk-SK" smtClean="0"/>
              <a:t>30. 10. 2012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D43C5-D364-4357-8E89-F3FA43EBFE1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4283-98BB-4781-8FC9-83B075E1BFCC}" type="datetime1">
              <a:rPr lang="sk-SK" smtClean="0"/>
              <a:t>30. 10. 2012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E78F-DBFF-49CA-9200-A68FD0C35C51}" type="datetime1">
              <a:rPr lang="sk-SK" smtClean="0"/>
              <a:t>30. 10. 2012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AE13-F97D-47A8-ADF2-8792682424F8}" type="datetime1">
              <a:rPr lang="sk-SK" smtClean="0"/>
              <a:t>30. 10. 2012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C506-4F4D-4F38-91ED-F915D2F24FE0}" type="datetime1">
              <a:rPr lang="sk-SK" smtClean="0"/>
              <a:t>30. 10. 2012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134D-8683-4680-973E-AE370C21E54F}" type="datetime1">
              <a:rPr lang="sk-SK" smtClean="0"/>
              <a:t>30. 10. 2012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6406-AB25-4F5F-BFCE-B9137F904AAC}" type="datetime1">
              <a:rPr lang="sk-SK" smtClean="0"/>
              <a:t>30. 10. 2012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A79B-4B5C-4E42-8BEF-E36E47EE43F6}" type="datetime1">
              <a:rPr lang="sk-SK" smtClean="0"/>
              <a:t>30. 10. 2012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5A9C-372C-4ED5-8A6C-508FDC175F15}" type="datetime1">
              <a:rPr lang="sk-SK" smtClean="0"/>
              <a:t>30. 10. 2012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36C5-BC2C-445D-A740-0DFB0CE08782}" type="datetime1">
              <a:rPr lang="sk-SK" smtClean="0"/>
              <a:t>30. 10. 2012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DCB1-5D50-454F-AE95-7ADD4D4908D7}" type="datetime1">
              <a:rPr lang="sk-SK" smtClean="0"/>
              <a:t>30. 10. 2012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0A7D-BE52-45F9-BE9C-630E25D292E6}" type="datetime1">
              <a:rPr lang="sk-SK" smtClean="0"/>
              <a:t>30. 10. 2012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51F809-378A-4107-A6EB-47F4C2E3DF40}" type="datetime1">
              <a:rPr lang="sk-SK" smtClean="0"/>
              <a:t>30. 10. 2012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Hotel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00034" y="4357694"/>
            <a:ext cx="7854696" cy="1752600"/>
          </a:xfrm>
        </p:spPr>
        <p:txBody>
          <a:bodyPr/>
          <a:lstStyle/>
          <a:p>
            <a:r>
              <a:rPr lang="sk-SK" dirty="0" smtClean="0"/>
              <a:t>Projekt z predmetu Softvérové inžinierstvo</a:t>
            </a:r>
          </a:p>
          <a:p>
            <a:r>
              <a:rPr lang="sk-SK" dirty="0" smtClean="0"/>
              <a:t>2012/2013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sk-SK" sz="4000" dirty="0" smtClean="0"/>
              <a:t>Nový systém - manažment</a:t>
            </a:r>
            <a:endParaRPr lang="sk-SK" sz="4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516537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ástupný symbol obsahu 2"/>
          <p:cNvSpPr txBox="1">
            <a:spLocks/>
          </p:cNvSpPr>
          <p:nvPr/>
        </p:nvSpPr>
        <p:spPr>
          <a:xfrm>
            <a:off x="5643570" y="1857364"/>
            <a:ext cx="304323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sk-SK" sz="2000" dirty="0" smtClean="0"/>
              <a:t>Okamžitý prístup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lang="sk-SK" sz="2000" dirty="0" smtClean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sk-SK" sz="2000" dirty="0" smtClean="0"/>
              <a:t>Tvorba rôznych </a:t>
            </a:r>
            <a:r>
              <a:rPr lang="sk-SK" sz="2000" dirty="0" smtClean="0"/>
              <a:t>štatistík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sk-SK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sk-SK" sz="2000" dirty="0" smtClean="0"/>
              <a:t>Kontrola zamestnancov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sk-SK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sk-SK" sz="20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k-S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Vlastnosti nového systému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Elektronická podoba evidencie</a:t>
            </a:r>
          </a:p>
          <a:p>
            <a:r>
              <a:rPr lang="sk-SK" dirty="0" smtClean="0"/>
              <a:t>Okamžitý prístup</a:t>
            </a:r>
          </a:p>
          <a:p>
            <a:r>
              <a:rPr lang="sk-SK" dirty="0" smtClean="0"/>
              <a:t>Prehľadnosť</a:t>
            </a:r>
          </a:p>
          <a:p>
            <a:r>
              <a:rPr lang="sk-SK" dirty="0" smtClean="0"/>
              <a:t>Kontrola obsadenosti</a:t>
            </a:r>
          </a:p>
          <a:p>
            <a:r>
              <a:rPr lang="sk-SK" dirty="0" smtClean="0"/>
              <a:t>Jednoduchá tvorba štatistík</a:t>
            </a:r>
          </a:p>
          <a:p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/>
          </a:bodyPr>
          <a:lstStyle/>
          <a:p>
            <a:r>
              <a:rPr lang="sk-SK" sz="4000" dirty="0" smtClean="0"/>
              <a:t>Priebeh vytvorenia rezervácie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35480"/>
            <a:ext cx="4829180" cy="4389120"/>
          </a:xfrm>
        </p:spPr>
        <p:txBody>
          <a:bodyPr>
            <a:normAutofit/>
          </a:bodyPr>
          <a:lstStyle/>
          <a:p>
            <a:r>
              <a:rPr lang="sk-SK" sz="1800" dirty="0" smtClean="0"/>
              <a:t>Recepčný musí byť prihlásený do systému</a:t>
            </a:r>
          </a:p>
          <a:p>
            <a:r>
              <a:rPr lang="sk-SK" sz="1800" dirty="0" smtClean="0"/>
              <a:t>1. Recepčný príjme objednávku</a:t>
            </a:r>
          </a:p>
          <a:p>
            <a:r>
              <a:rPr lang="sk-SK" sz="1800" dirty="0" smtClean="0"/>
              <a:t>2. Recepčný skontroluje objednávku</a:t>
            </a:r>
          </a:p>
          <a:p>
            <a:r>
              <a:rPr lang="sk-SK" sz="1800" dirty="0" smtClean="0"/>
              <a:t>3. Skontroluje voľnosť izby pre daný termín</a:t>
            </a:r>
          </a:p>
          <a:p>
            <a:r>
              <a:rPr lang="sk-SK" sz="1800" dirty="0" smtClean="0"/>
              <a:t>4. Vyberie voľbu „Vytvoriť rezerváciu“</a:t>
            </a:r>
          </a:p>
          <a:p>
            <a:pPr lvl="1"/>
            <a:r>
              <a:rPr lang="sk-SK" sz="1800" dirty="0" smtClean="0"/>
              <a:t>4.1 Vyberie voľbu „skupinová rezervácia“</a:t>
            </a:r>
          </a:p>
          <a:p>
            <a:pPr lvl="1"/>
            <a:r>
              <a:rPr lang="sk-SK" sz="1800" dirty="0" smtClean="0"/>
              <a:t>4.2 Systém zobrazí okno s voľnými izbami</a:t>
            </a:r>
          </a:p>
          <a:p>
            <a:pPr lvl="1"/>
            <a:r>
              <a:rPr lang="sk-SK" sz="1800" dirty="0" smtClean="0"/>
              <a:t>4.3 Recepčný vyberie vhodne voľné izby</a:t>
            </a:r>
          </a:p>
          <a:p>
            <a:r>
              <a:rPr lang="sk-SK" sz="1800" dirty="0" smtClean="0"/>
              <a:t>5. Systém zobrazí okno pre vyplnenie údajov</a:t>
            </a:r>
          </a:p>
          <a:p>
            <a:r>
              <a:rPr lang="sk-SK" sz="1800" dirty="0" smtClean="0"/>
              <a:t>6. Recepčný vyplní údaje o zákazníkovi</a:t>
            </a:r>
          </a:p>
          <a:p>
            <a:r>
              <a:rPr lang="sk-SK" sz="1800" dirty="0" smtClean="0"/>
              <a:t>7. </a:t>
            </a:r>
            <a:r>
              <a:rPr lang="sk-SK" sz="1800" dirty="0" smtClean="0"/>
              <a:t>P</a:t>
            </a:r>
            <a:r>
              <a:rPr lang="sk-SK" sz="1800" dirty="0" smtClean="0"/>
              <a:t>otvrdí rezerváciu</a:t>
            </a:r>
            <a:endParaRPr lang="sk-SK" sz="1800" dirty="0" smtClean="0"/>
          </a:p>
          <a:p>
            <a:endParaRPr lang="sk-SK" sz="1800" dirty="0" smtClean="0"/>
          </a:p>
          <a:p>
            <a:endParaRPr lang="sk-SK" sz="2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10400"/>
          </a:xfrm>
        </p:spPr>
        <p:txBody>
          <a:bodyPr>
            <a:normAutofit/>
          </a:bodyPr>
          <a:lstStyle/>
          <a:p>
            <a:r>
              <a:rPr lang="sk-SK" sz="4000" dirty="0" smtClean="0"/>
              <a:t>Priebeh vytvorenia </a:t>
            </a:r>
            <a:r>
              <a:rPr lang="sk-SK" sz="4000" dirty="0" smtClean="0"/>
              <a:t>rezervácie – 2. časť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8. Systém zaeviduje rezerváciu</a:t>
            </a:r>
          </a:p>
          <a:p>
            <a:r>
              <a:rPr lang="sk-SK" sz="2000" dirty="0" smtClean="0"/>
              <a:t>9. Systém vygeneruje správu o vytvorení rezervácie</a:t>
            </a:r>
          </a:p>
          <a:p>
            <a:r>
              <a:rPr lang="sk-SK" sz="2000" dirty="0" smtClean="0"/>
              <a:t>10. Recepčný si otvorí mailového klienta</a:t>
            </a:r>
          </a:p>
          <a:p>
            <a:r>
              <a:rPr lang="sk-SK" sz="2000" dirty="0" smtClean="0"/>
              <a:t>11. Zadá ako adresáta správy zákazníka</a:t>
            </a:r>
          </a:p>
          <a:p>
            <a:r>
              <a:rPr lang="sk-SK" sz="2000" dirty="0" smtClean="0"/>
              <a:t>12. Vloží do správy vygenerovanú správu o rezervácii</a:t>
            </a:r>
          </a:p>
          <a:p>
            <a:r>
              <a:rPr lang="sk-SK" sz="2000" dirty="0" smtClean="0"/>
              <a:t>13. Recepčný skontroluje správu</a:t>
            </a:r>
          </a:p>
          <a:p>
            <a:r>
              <a:rPr lang="sk-SK" sz="2000" dirty="0" smtClean="0"/>
              <a:t>14. Doplní dodatočné informácie do správy</a:t>
            </a:r>
          </a:p>
          <a:p>
            <a:r>
              <a:rPr lang="sk-SK" sz="2000" dirty="0" smtClean="0"/>
              <a:t>15. Odošle správu zákazníkovi s potvrdením</a:t>
            </a:r>
            <a:endParaRPr lang="sk-SK" sz="2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sk-SK" sz="4000" dirty="0" smtClean="0"/>
              <a:t>Priebeh tvorenia uzávierky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Recepčný musí byť prihlásený do systému</a:t>
            </a:r>
          </a:p>
          <a:p>
            <a:r>
              <a:rPr lang="sk-SK" sz="1800" dirty="0" smtClean="0"/>
              <a:t>1. Recepčný vyberie možnosť „Uzávierka“</a:t>
            </a:r>
          </a:p>
          <a:p>
            <a:r>
              <a:rPr lang="sk-SK" sz="1800" dirty="0" smtClean="0"/>
              <a:t>2. Systém mu zobrazí rôzne uzávierky</a:t>
            </a:r>
          </a:p>
          <a:p>
            <a:r>
              <a:rPr lang="sk-SK" sz="1800" dirty="0" smtClean="0"/>
              <a:t>3. Vyberie si druh uzávierky, ktorú chce vykonať</a:t>
            </a:r>
          </a:p>
          <a:p>
            <a:r>
              <a:rPr lang="sk-SK" sz="1800" dirty="0" smtClean="0"/>
              <a:t>4. Recepčný potvrdí výber</a:t>
            </a:r>
          </a:p>
          <a:p>
            <a:r>
              <a:rPr lang="sk-SK" sz="1800" dirty="0" smtClean="0"/>
              <a:t>5. Systém skontroluje, či je všetko potrebné pre uzávierku splnené</a:t>
            </a:r>
          </a:p>
          <a:p>
            <a:r>
              <a:rPr lang="sk-SK" sz="1800" dirty="0" smtClean="0"/>
              <a:t>6. Systém potvrdí požiadavky na uzávierku za splnené</a:t>
            </a:r>
          </a:p>
          <a:p>
            <a:r>
              <a:rPr lang="sk-SK" sz="1800" dirty="0" smtClean="0"/>
              <a:t>6.1 Systém zobrazí upozornenie</a:t>
            </a:r>
          </a:p>
          <a:p>
            <a:r>
              <a:rPr lang="sk-SK" sz="1800" dirty="0" smtClean="0"/>
              <a:t>6.2 Recepčný skontroluje odhlásenie hostí</a:t>
            </a:r>
          </a:p>
          <a:p>
            <a:r>
              <a:rPr lang="sk-SK" sz="1800" dirty="0" smtClean="0"/>
              <a:t>6.3 Recepčný vykoná úpravy</a:t>
            </a:r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 smtClean="0"/>
          </a:p>
          <a:p>
            <a:endParaRPr lang="sk-SK" sz="18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>
            <a:normAutofit fontScale="90000"/>
          </a:bodyPr>
          <a:lstStyle/>
          <a:p>
            <a:r>
              <a:rPr lang="sk-SK" sz="4000" dirty="0" smtClean="0"/>
              <a:t>Priebeh tvorenia </a:t>
            </a:r>
            <a:r>
              <a:rPr lang="sk-SK" sz="4000" dirty="0" smtClean="0"/>
              <a:t>uzávierky - pokračovanie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7. Systém spracuje uzávierku</a:t>
            </a:r>
          </a:p>
          <a:p>
            <a:r>
              <a:rPr lang="sk-SK" sz="1800" dirty="0" smtClean="0"/>
              <a:t>8. Systém zobrazí výber dát pre tlačenie</a:t>
            </a:r>
          </a:p>
          <a:p>
            <a:r>
              <a:rPr lang="sk-SK" sz="1800" dirty="0" smtClean="0"/>
              <a:t>9. Recepčný vyberie požadované tlačové zostavy</a:t>
            </a:r>
          </a:p>
          <a:p>
            <a:r>
              <a:rPr lang="sk-SK" sz="1800" dirty="0" smtClean="0"/>
              <a:t>10. Systém vytlačí dané zostavy</a:t>
            </a:r>
          </a:p>
          <a:p>
            <a:r>
              <a:rPr lang="sk-SK" sz="1800" dirty="0" smtClean="0"/>
              <a:t>11. Recepčný založí vytlačené zostavy do hotelovej  knihy</a:t>
            </a:r>
          </a:p>
          <a:p>
            <a:r>
              <a:rPr lang="sk-SK" sz="1800" dirty="0" smtClean="0"/>
              <a:t>12. Recepčný vytlačí zoznam izieb pre chyžnú na ďalší deň</a:t>
            </a:r>
          </a:p>
          <a:p>
            <a:endParaRPr lang="sk-SK" sz="18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Záver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Zvýši sa prehľadnosť</a:t>
            </a:r>
          </a:p>
          <a:p>
            <a:r>
              <a:rPr lang="sk-SK" dirty="0" smtClean="0"/>
              <a:t>Lepšie využitie ubytovacích kapacít</a:t>
            </a:r>
          </a:p>
          <a:p>
            <a:r>
              <a:rPr lang="sk-SK" dirty="0" smtClean="0"/>
              <a:t>Skrátenie času práce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Otázky ?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/>
              <a:t>Členovia</a:t>
            </a:r>
            <a:r>
              <a:rPr lang="sk-SK" dirty="0" smtClean="0"/>
              <a:t> </a:t>
            </a:r>
            <a:r>
              <a:rPr lang="sk-SK" sz="4000" dirty="0" smtClean="0"/>
              <a:t>tímu	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Vedúci tímu</a:t>
            </a:r>
          </a:p>
          <a:p>
            <a:pPr lvl="1"/>
            <a:r>
              <a:rPr lang="sk-SK" dirty="0" smtClean="0"/>
              <a:t>Michal Frniak</a:t>
            </a:r>
          </a:p>
          <a:p>
            <a:endParaRPr lang="sk-SK" dirty="0" smtClean="0"/>
          </a:p>
          <a:p>
            <a:r>
              <a:rPr lang="sk-SK" dirty="0" smtClean="0"/>
              <a:t>Ďalší členovia</a:t>
            </a:r>
          </a:p>
          <a:p>
            <a:pPr lvl="1"/>
            <a:r>
              <a:rPr lang="sk-SK" dirty="0" smtClean="0"/>
              <a:t>Martin </a:t>
            </a:r>
            <a:r>
              <a:rPr lang="sk-SK" dirty="0" err="1" smtClean="0"/>
              <a:t>Ďurčanský</a:t>
            </a:r>
            <a:endParaRPr lang="sk-SK" dirty="0" smtClean="0"/>
          </a:p>
          <a:p>
            <a:pPr lvl="1"/>
            <a:r>
              <a:rPr lang="sk-SK" dirty="0" smtClean="0"/>
              <a:t>Roman </a:t>
            </a:r>
            <a:r>
              <a:rPr lang="sk-SK" dirty="0" err="1" smtClean="0"/>
              <a:t>Hric</a:t>
            </a:r>
            <a:endParaRPr lang="sk-SK" dirty="0" smtClean="0"/>
          </a:p>
          <a:p>
            <a:pPr lvl="1"/>
            <a:r>
              <a:rPr lang="sk-SK" dirty="0" smtClean="0"/>
              <a:t>Tomáš </a:t>
            </a:r>
            <a:r>
              <a:rPr lang="sk-SK" dirty="0" err="1" smtClean="0"/>
              <a:t>Hariň</a:t>
            </a:r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ID projektu - 44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/>
          </a:bodyPr>
          <a:lstStyle/>
          <a:p>
            <a:r>
              <a:rPr lang="sk-SK" sz="4000" dirty="0" smtClean="0"/>
              <a:t>Obsah: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Problematika</a:t>
            </a:r>
          </a:p>
          <a:p>
            <a:r>
              <a:rPr lang="sk-SK" sz="2000" dirty="0" smtClean="0"/>
              <a:t>Súčasti aktuálneho stavu</a:t>
            </a:r>
          </a:p>
          <a:p>
            <a:r>
              <a:rPr lang="sk-SK" sz="2000" dirty="0" smtClean="0"/>
              <a:t>Súčasný stav</a:t>
            </a:r>
          </a:p>
          <a:p>
            <a:r>
              <a:rPr lang="sk-SK" sz="2000" dirty="0" smtClean="0"/>
              <a:t>Nový systém</a:t>
            </a:r>
            <a:endParaRPr lang="sk-SK" sz="2000" dirty="0" smtClean="0"/>
          </a:p>
          <a:p>
            <a:r>
              <a:rPr lang="sk-SK" sz="2000" dirty="0" smtClean="0"/>
              <a:t>Vlastnosti nového </a:t>
            </a:r>
            <a:r>
              <a:rPr lang="sk-SK" sz="2000" dirty="0" smtClean="0"/>
              <a:t>systému</a:t>
            </a:r>
          </a:p>
          <a:p>
            <a:r>
              <a:rPr lang="sk-SK" sz="2000" dirty="0" smtClean="0"/>
              <a:t>Priebeh vytvorenia </a:t>
            </a:r>
            <a:r>
              <a:rPr lang="sk-SK" sz="2000" dirty="0" smtClean="0"/>
              <a:t>rezervácie</a:t>
            </a:r>
          </a:p>
          <a:p>
            <a:r>
              <a:rPr lang="sk-SK" sz="2000" dirty="0" smtClean="0"/>
              <a:t>Priebeh tvorenia </a:t>
            </a:r>
            <a:r>
              <a:rPr lang="sk-SK" sz="2000" dirty="0" smtClean="0"/>
              <a:t>uzávierky</a:t>
            </a:r>
          </a:p>
          <a:p>
            <a:r>
              <a:rPr lang="sk-SK" sz="2000" smtClean="0"/>
              <a:t>Záver</a:t>
            </a:r>
            <a:endParaRPr lang="sk-SK" sz="2000" dirty="0" smtClean="0"/>
          </a:p>
          <a:p>
            <a:pPr lvl="1">
              <a:buNone/>
            </a:pPr>
            <a:endParaRPr lang="sk-SK" dirty="0" smtClean="0"/>
          </a:p>
          <a:p>
            <a:pPr lvl="1"/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Problematika	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Hotel používa </a:t>
            </a:r>
            <a:r>
              <a:rPr lang="sk-SK" dirty="0" err="1" smtClean="0"/>
              <a:t>zastaralý</a:t>
            </a:r>
            <a:r>
              <a:rPr lang="sk-SK" dirty="0" smtClean="0"/>
              <a:t> spôsob pre správu</a:t>
            </a:r>
          </a:p>
          <a:p>
            <a:r>
              <a:rPr lang="sk-SK" dirty="0" smtClean="0"/>
              <a:t>Systém je neprehľadný </a:t>
            </a:r>
          </a:p>
          <a:p>
            <a:r>
              <a:rPr lang="sk-SK" dirty="0" smtClean="0"/>
              <a:t>Všetko sa zálohuje v papierovej forme</a:t>
            </a:r>
          </a:p>
          <a:p>
            <a:r>
              <a:rPr lang="sk-SK" dirty="0" smtClean="0"/>
              <a:t>Vytvára zbytočnú prácu navyše</a:t>
            </a:r>
          </a:p>
          <a:p>
            <a:r>
              <a:rPr lang="sk-SK" dirty="0" smtClean="0"/>
              <a:t>Nemožnosť tvoriť rozsiahlych štatistík</a:t>
            </a:r>
          </a:p>
          <a:p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/>
          </a:bodyPr>
          <a:lstStyle/>
          <a:p>
            <a:r>
              <a:rPr lang="sk-SK" sz="4000" dirty="0" smtClean="0"/>
              <a:t>Súčasti aktuálneho stavu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66294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071570"/>
          </a:xfrm>
        </p:spPr>
        <p:txBody>
          <a:bodyPr>
            <a:normAutofit/>
          </a:bodyPr>
          <a:lstStyle/>
          <a:p>
            <a:r>
              <a:rPr lang="sk-SK" sz="4000" dirty="0" smtClean="0"/>
              <a:t>Súčasný stav</a:t>
            </a:r>
            <a:endParaRPr lang="sk-SK" sz="4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07851"/>
            <a:ext cx="5214973" cy="49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428596" y="1928802"/>
            <a:ext cx="2928958" cy="4357718"/>
          </a:xfrm>
          <a:prstGeom prst="rect">
            <a:avLst/>
          </a:prstGeom>
          <a:solidFill>
            <a:srgbClr val="71FF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3357554" y="1928802"/>
            <a:ext cx="1714512" cy="4357718"/>
          </a:xfrm>
          <a:prstGeom prst="rect">
            <a:avLst/>
          </a:prstGeom>
          <a:solidFill>
            <a:srgbClr val="FEE4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550302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>
            <a:normAutofit/>
          </a:bodyPr>
          <a:lstStyle/>
          <a:p>
            <a:r>
              <a:rPr lang="sk-SK" sz="4000" dirty="0" smtClean="0"/>
              <a:t>Súčasný stav – ubytovanie hosťa</a:t>
            </a:r>
            <a:endParaRPr lang="sk-SK" sz="4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Sotvérové inžinierstvo - Hotel</a:t>
            </a:r>
            <a:endParaRPr lang="sk-SK"/>
          </a:p>
        </p:txBody>
      </p:sp>
      <p:sp>
        <p:nvSpPr>
          <p:cNvPr id="9" name="Zástupný symbol obsahu 2"/>
          <p:cNvSpPr txBox="1">
            <a:spLocks/>
          </p:cNvSpPr>
          <p:nvPr/>
        </p:nvSpPr>
        <p:spPr>
          <a:xfrm>
            <a:off x="5857884" y="1935480"/>
            <a:ext cx="2828916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Pomalé hľadanie zákazníka v evidencii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k-S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sk-SK" sz="2000" dirty="0" smtClean="0"/>
              <a:t>Rýchle vyhľadanie voľnej izby</a:t>
            </a:r>
            <a:endParaRPr kumimoji="0" lang="sk-SK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r>
              <a:rPr lang="sk-SK" sz="4000" dirty="0" smtClean="0"/>
              <a:t>Súčasný stav  presun medzi izbami</a:t>
            </a:r>
            <a:endParaRPr lang="sk-SK" sz="4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smtClean="0"/>
              <a:t>Softvérové inžinierstvo - Hotel</a:t>
            </a:r>
            <a:endParaRPr lang="sk-SK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475214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ástupný symbol obsahu 2"/>
          <p:cNvSpPr txBox="1">
            <a:spLocks/>
          </p:cNvSpPr>
          <p:nvPr/>
        </p:nvSpPr>
        <p:spPr>
          <a:xfrm>
            <a:off x="5857884" y="1935480"/>
            <a:ext cx="2828916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Manuálne hľadanie vhodnej izby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k-S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sk-SK" sz="2000" dirty="0" err="1" smtClean="0"/>
              <a:t>Častokrát</a:t>
            </a:r>
            <a:r>
              <a:rPr lang="sk-SK" sz="2000" dirty="0" smtClean="0"/>
              <a:t> nie je možné presun uskutočniť</a:t>
            </a:r>
            <a:endParaRPr kumimoji="0" lang="sk-SK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sk-SK" sz="4000" dirty="0" smtClean="0"/>
              <a:t>Nový systém - recepcia</a:t>
            </a:r>
            <a:endParaRPr lang="sk-SK" sz="400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sk-SK" dirty="0" smtClean="0"/>
              <a:t>Softvérové inžinierstvo - Hotel</a:t>
            </a:r>
            <a:endParaRPr lang="sk-SK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594909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ástupný symbol obsahu 2"/>
          <p:cNvSpPr txBox="1">
            <a:spLocks/>
          </p:cNvSpPr>
          <p:nvPr/>
        </p:nvSpPr>
        <p:spPr>
          <a:xfrm>
            <a:off x="6357950" y="1857364"/>
            <a:ext cx="232885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Okamžité zmeny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sk-SK" sz="2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sk-SK" sz="2000" dirty="0" smtClean="0"/>
              <a:t>Všetko v elektronickej podobe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sk-S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sk-SK" sz="2000" dirty="0" smtClean="0"/>
              <a:t>Všetko na jednom mieste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k-S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Nie</a:t>
            </a:r>
            <a:r>
              <a:rPr kumimoji="0" lang="sk-SK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nutná tlačená záloha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sk-SK" sz="2000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sk-SK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491</Words>
  <PresentationFormat>Prezentácia na obrazovke (4:3)</PresentationFormat>
  <Paragraphs>127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Tok</vt:lpstr>
      <vt:lpstr>Hotel</vt:lpstr>
      <vt:lpstr>Členovia tímu </vt:lpstr>
      <vt:lpstr>Obsah:</vt:lpstr>
      <vt:lpstr>Problematika </vt:lpstr>
      <vt:lpstr>Súčasti aktuálneho stavu</vt:lpstr>
      <vt:lpstr>Súčasný stav</vt:lpstr>
      <vt:lpstr>Súčasný stav – ubytovanie hosťa</vt:lpstr>
      <vt:lpstr>Súčasný stav  presun medzi izbami</vt:lpstr>
      <vt:lpstr>Nový systém - recepcia</vt:lpstr>
      <vt:lpstr>Nový systém - manažment</vt:lpstr>
      <vt:lpstr>Vlastnosti nového systému</vt:lpstr>
      <vt:lpstr>Priebeh vytvorenia rezervácie</vt:lpstr>
      <vt:lpstr>Priebeh vytvorenia rezervácie – 2. časť </vt:lpstr>
      <vt:lpstr>Priebeh tvorenia uzávierky</vt:lpstr>
      <vt:lpstr>Priebeh tvorenia uzávierky - pokračovanie</vt:lpstr>
      <vt:lpstr>Záver</vt:lpstr>
      <vt:lpstr>Ďakujem za pozornosť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</dc:title>
  <dc:creator>Michal</dc:creator>
  <cp:lastModifiedBy>Michal</cp:lastModifiedBy>
  <cp:revision>11</cp:revision>
  <dcterms:created xsi:type="dcterms:W3CDTF">2012-10-30T07:37:11Z</dcterms:created>
  <dcterms:modified xsi:type="dcterms:W3CDTF">2012-10-30T08:59:07Z</dcterms:modified>
</cp:coreProperties>
</file>