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7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409" autoAdjust="0"/>
  </p:normalViewPr>
  <p:slideViewPr>
    <p:cSldViewPr>
      <p:cViewPr varScale="1">
        <p:scale>
          <a:sx n="57" d="100"/>
          <a:sy n="57" d="100"/>
        </p:scale>
        <p:origin x="-17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ndrej\Desktop\konvergencia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5384801" cy="4038600"/>
          </a:xfrm>
          <a:prstGeom prst="rect">
            <a:avLst/>
          </a:prstGeom>
          <a:noFill/>
        </p:spPr>
      </p:pic>
      <p:pic>
        <p:nvPicPr>
          <p:cNvPr id="1030" name="Picture 6" descr="C:\Users\Andrej\Desktop\bursty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"/>
            <a:ext cx="5410199" cy="40576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5800" y="304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/>
              <a:t>α</a:t>
            </a:r>
            <a:r>
              <a:rPr lang="sk-SK" dirty="0" smtClean="0"/>
              <a:t> = 0.09</a:t>
            </a:r>
          </a:p>
          <a:p>
            <a:r>
              <a:rPr lang="el-GR" dirty="0" smtClean="0"/>
              <a:t>β</a:t>
            </a:r>
            <a:r>
              <a:rPr lang="sk-SK" dirty="0" smtClean="0"/>
              <a:t> = 0.03</a:t>
            </a:r>
          </a:p>
          <a:p>
            <a:r>
              <a:rPr lang="sk-SK" dirty="0" smtClean="0"/>
              <a:t>odhad p =  0.0017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ndrej\Desktop\konvergencia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86150"/>
            <a:ext cx="4495800" cy="3371850"/>
          </a:xfrm>
          <a:prstGeom prst="rect">
            <a:avLst/>
          </a:prstGeom>
          <a:noFill/>
        </p:spPr>
      </p:pic>
      <p:pic>
        <p:nvPicPr>
          <p:cNvPr id="2052" name="Picture 4" descr="C:\Users\Andrej\Desktop\bursty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752" y="0"/>
            <a:ext cx="5413248" cy="40599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304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sk-SK" dirty="0" smtClean="0"/>
              <a:t> </a:t>
            </a:r>
            <a:r>
              <a:rPr lang="sk-SK" dirty="0" smtClean="0"/>
              <a:t>= 0.07</a:t>
            </a:r>
          </a:p>
          <a:p>
            <a:r>
              <a:rPr lang="el-GR" dirty="0" smtClean="0"/>
              <a:t>β</a:t>
            </a:r>
            <a:r>
              <a:rPr lang="sk-SK" dirty="0" smtClean="0"/>
              <a:t> = 0.93</a:t>
            </a:r>
          </a:p>
          <a:p>
            <a:r>
              <a:rPr lang="sk-SK" dirty="0" smtClean="0"/>
              <a:t>odhad p =  0.823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Andrej\Desktop\konvergencia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57550"/>
            <a:ext cx="4800600" cy="3600450"/>
          </a:xfrm>
          <a:prstGeom prst="rect">
            <a:avLst/>
          </a:prstGeom>
          <a:noFill/>
        </p:spPr>
      </p:pic>
      <p:pic>
        <p:nvPicPr>
          <p:cNvPr id="3076" name="Picture 4" descr="C:\Users\Andrej\Desktop\bursty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753" y="0"/>
            <a:ext cx="5413247" cy="40599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304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sk-SK" dirty="0" smtClean="0"/>
              <a:t> </a:t>
            </a:r>
            <a:r>
              <a:rPr lang="sk-SK" dirty="0" smtClean="0"/>
              <a:t>= 0.82</a:t>
            </a:r>
          </a:p>
          <a:p>
            <a:r>
              <a:rPr lang="el-GR" dirty="0" smtClean="0"/>
              <a:t>β</a:t>
            </a:r>
            <a:r>
              <a:rPr lang="sk-SK" dirty="0" smtClean="0"/>
              <a:t> = 0.18</a:t>
            </a:r>
          </a:p>
          <a:p>
            <a:r>
              <a:rPr lang="sk-SK" dirty="0" smtClean="0"/>
              <a:t>odhad p =  0.4737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Andrej\Desktop\konvergencia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62287"/>
            <a:ext cx="5060950" cy="3795713"/>
          </a:xfrm>
          <a:prstGeom prst="rect">
            <a:avLst/>
          </a:prstGeom>
          <a:noFill/>
        </p:spPr>
      </p:pic>
      <p:pic>
        <p:nvPicPr>
          <p:cNvPr id="4100" name="Picture 4" descr="C:\Users\Andrej\Desktop\bursty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751" y="0"/>
            <a:ext cx="5413249" cy="40599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304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sk-SK" dirty="0" smtClean="0"/>
              <a:t> </a:t>
            </a:r>
            <a:r>
              <a:rPr lang="sk-SK" dirty="0" smtClean="0"/>
              <a:t>= 0.73</a:t>
            </a:r>
          </a:p>
          <a:p>
            <a:r>
              <a:rPr lang="el-GR" dirty="0" smtClean="0"/>
              <a:t>β</a:t>
            </a:r>
            <a:r>
              <a:rPr lang="sk-SK" dirty="0" smtClean="0"/>
              <a:t> = 0.59</a:t>
            </a:r>
          </a:p>
          <a:p>
            <a:r>
              <a:rPr lang="sk-SK" dirty="0" smtClean="0"/>
              <a:t>odhad p =  12.7055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 všetkých prípadoch sa odhad pravdepodobnosti ustálil okolo jednej hodnoty.</a:t>
            </a:r>
          </a:p>
          <a:p>
            <a:r>
              <a:rPr lang="sk-SK" dirty="0" smtClean="0"/>
              <a:t>Scenáre na 2. a 3. snímku mali komplementárne zmeny stavov t.j. </a:t>
            </a:r>
            <a:r>
              <a:rPr lang="el-GR" dirty="0" smtClean="0"/>
              <a:t>α</a:t>
            </a:r>
            <a:r>
              <a:rPr lang="sk-SK" dirty="0" smtClean="0"/>
              <a:t>+</a:t>
            </a:r>
            <a:r>
              <a:rPr lang="el-GR" dirty="0" smtClean="0"/>
              <a:t>β</a:t>
            </a:r>
            <a:r>
              <a:rPr lang="sk-SK" dirty="0" smtClean="0"/>
              <a:t> = 1, preto aj analytické odhady pravdepodobnosti boli vypočítané správne. Pri scenári 1. a 4. bol tento odhad skreslený.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BurstOnOffZdroj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close all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dlzka_simulacie</a:t>
            </a:r>
            <a:r>
              <a:rPr lang="en-US" dirty="0" smtClean="0"/>
              <a:t> = 1000;</a:t>
            </a:r>
          </a:p>
          <a:p>
            <a:r>
              <a:rPr lang="en-US" dirty="0" smtClean="0"/>
              <a:t>    p = 0.8;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alfa</a:t>
            </a:r>
            <a:r>
              <a:rPr lang="en-US" dirty="0" smtClean="0"/>
              <a:t> = 0.09;</a:t>
            </a:r>
          </a:p>
          <a:p>
            <a:r>
              <a:rPr lang="en-US" dirty="0" smtClean="0"/>
              <a:t>    beta = 0.03;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burst_on_off_generator</a:t>
            </a:r>
            <a:r>
              <a:rPr lang="en-US" dirty="0" smtClean="0"/>
              <a:t>(p, </a:t>
            </a:r>
            <a:r>
              <a:rPr lang="en-US" dirty="0" err="1" smtClean="0"/>
              <a:t>alfa</a:t>
            </a:r>
            <a:r>
              <a:rPr lang="en-US" dirty="0" smtClean="0"/>
              <a:t>, beta, </a:t>
            </a:r>
            <a:r>
              <a:rPr lang="en-US" dirty="0" err="1" smtClean="0"/>
              <a:t>dlzka_simulacie</a:t>
            </a:r>
            <a:r>
              <a:rPr lang="en-US" dirty="0" smtClean="0"/>
              <a:t>, 1);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alfa</a:t>
            </a:r>
            <a:r>
              <a:rPr lang="en-US" dirty="0" smtClean="0"/>
              <a:t> = 0.07;</a:t>
            </a:r>
          </a:p>
          <a:p>
            <a:r>
              <a:rPr lang="en-US" dirty="0" smtClean="0"/>
              <a:t>    beta = 0.93;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burst_on_off_generator</a:t>
            </a:r>
            <a:r>
              <a:rPr lang="en-US" dirty="0" smtClean="0"/>
              <a:t>(p, </a:t>
            </a:r>
            <a:r>
              <a:rPr lang="en-US" dirty="0" err="1" smtClean="0"/>
              <a:t>alfa</a:t>
            </a:r>
            <a:r>
              <a:rPr lang="en-US" dirty="0" smtClean="0"/>
              <a:t>, beta, </a:t>
            </a:r>
            <a:r>
              <a:rPr lang="en-US" dirty="0" err="1" smtClean="0"/>
              <a:t>dlzka_simulacie</a:t>
            </a:r>
            <a:r>
              <a:rPr lang="en-US" dirty="0" smtClean="0"/>
              <a:t>, 2);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alfa</a:t>
            </a:r>
            <a:r>
              <a:rPr lang="en-US" dirty="0" smtClean="0"/>
              <a:t> = 0.82;</a:t>
            </a:r>
          </a:p>
          <a:p>
            <a:r>
              <a:rPr lang="en-US" dirty="0" smtClean="0"/>
              <a:t>    beta = 0.18;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burst_on_off_generator</a:t>
            </a:r>
            <a:r>
              <a:rPr lang="en-US" dirty="0" smtClean="0"/>
              <a:t>(p, </a:t>
            </a:r>
            <a:r>
              <a:rPr lang="en-US" dirty="0" err="1" smtClean="0"/>
              <a:t>alfa</a:t>
            </a:r>
            <a:r>
              <a:rPr lang="en-US" dirty="0" smtClean="0"/>
              <a:t>, beta, </a:t>
            </a:r>
            <a:r>
              <a:rPr lang="en-US" dirty="0" err="1" smtClean="0"/>
              <a:t>dlzka_simulacie</a:t>
            </a:r>
            <a:r>
              <a:rPr lang="en-US" dirty="0" smtClean="0"/>
              <a:t>, 3);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alfa</a:t>
            </a:r>
            <a:r>
              <a:rPr lang="en-US" dirty="0" smtClean="0"/>
              <a:t> = 0.73;</a:t>
            </a:r>
          </a:p>
          <a:p>
            <a:r>
              <a:rPr lang="en-US" dirty="0" smtClean="0"/>
              <a:t>    beta = 0.59;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burst_on_off_generator</a:t>
            </a:r>
            <a:r>
              <a:rPr lang="en-US" dirty="0" smtClean="0"/>
              <a:t>(p, </a:t>
            </a:r>
            <a:r>
              <a:rPr lang="en-US" dirty="0" err="1" smtClean="0"/>
              <a:t>alfa</a:t>
            </a:r>
            <a:r>
              <a:rPr lang="en-US" dirty="0" smtClean="0"/>
              <a:t>, beta, </a:t>
            </a:r>
            <a:r>
              <a:rPr lang="en-US" dirty="0" err="1" smtClean="0"/>
              <a:t>dlzka_simulacie</a:t>
            </a:r>
            <a:r>
              <a:rPr lang="en-US" dirty="0" smtClean="0"/>
              <a:t>, 4);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% Generator Burst ON/OFF </a:t>
            </a:r>
            <a:r>
              <a:rPr lang="en-US" dirty="0" err="1" smtClean="0"/>
              <a:t>toku</a:t>
            </a:r>
            <a:endParaRPr lang="en-US" dirty="0" smtClean="0"/>
          </a:p>
          <a:p>
            <a:r>
              <a:rPr lang="en-US" dirty="0" smtClean="0"/>
              <a:t>% 2 </a:t>
            </a:r>
            <a:r>
              <a:rPr lang="en-US" dirty="0" err="1" smtClean="0"/>
              <a:t>stavy</a:t>
            </a:r>
            <a:r>
              <a:rPr lang="en-US" dirty="0" smtClean="0"/>
              <a:t>, default </a:t>
            </a:r>
            <a:r>
              <a:rPr lang="en-US" dirty="0" err="1" smtClean="0"/>
              <a:t>stav</a:t>
            </a:r>
            <a:r>
              <a:rPr lang="en-US" dirty="0" smtClean="0"/>
              <a:t> = 1 (</a:t>
            </a:r>
            <a:r>
              <a:rPr lang="en-US" dirty="0" err="1" smtClean="0"/>
              <a:t>zapnuty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% </a:t>
            </a:r>
            <a:r>
              <a:rPr lang="en-US" dirty="0" err="1" smtClean="0"/>
              <a:t>parametre</a:t>
            </a:r>
            <a:r>
              <a:rPr lang="en-US" dirty="0" smtClean="0"/>
              <a:t>: </a:t>
            </a:r>
          </a:p>
          <a:p>
            <a:r>
              <a:rPr lang="pl-PL" dirty="0" smtClean="0"/>
              <a:t>%   p - pravdepodobnost, ze zostanem v stave 'on'</a:t>
            </a:r>
          </a:p>
          <a:p>
            <a:r>
              <a:rPr lang="pl-PL" dirty="0" smtClean="0"/>
              <a:t>%   alfa - prechod z on do off</a:t>
            </a:r>
          </a:p>
          <a:p>
            <a:r>
              <a:rPr lang="pl-PL" dirty="0" smtClean="0"/>
              <a:t>%   beta - prechod z off do on</a:t>
            </a:r>
          </a:p>
          <a:p>
            <a:r>
              <a:rPr lang="en-US" dirty="0" smtClean="0"/>
              <a:t>%   </a:t>
            </a:r>
            <a:r>
              <a:rPr lang="en-US" dirty="0" err="1" smtClean="0"/>
              <a:t>pocet</a:t>
            </a:r>
            <a:r>
              <a:rPr lang="en-US" dirty="0" smtClean="0"/>
              <a:t> </a:t>
            </a:r>
            <a:r>
              <a:rPr lang="en-US" dirty="0" err="1" smtClean="0"/>
              <a:t>simulacii</a:t>
            </a:r>
            <a:endParaRPr lang="en-US" dirty="0" smtClean="0"/>
          </a:p>
          <a:p>
            <a:r>
              <a:rPr lang="en-US" dirty="0" smtClean="0"/>
              <a:t>%   </a:t>
            </a:r>
            <a:r>
              <a:rPr lang="en-US" dirty="0" err="1" smtClean="0"/>
              <a:t>cis_sim</a:t>
            </a:r>
            <a:r>
              <a:rPr lang="en-US" dirty="0" smtClean="0"/>
              <a:t> - </a:t>
            </a:r>
            <a:r>
              <a:rPr lang="en-US" dirty="0" err="1" smtClean="0"/>
              <a:t>cislo</a:t>
            </a:r>
            <a:r>
              <a:rPr lang="en-US" dirty="0" smtClean="0"/>
              <a:t> </a:t>
            </a:r>
            <a:r>
              <a:rPr lang="en-US" dirty="0" err="1" smtClean="0"/>
              <a:t>simulacie</a:t>
            </a:r>
            <a:r>
              <a:rPr lang="en-US" dirty="0" smtClean="0"/>
              <a:t> pre </a:t>
            </a:r>
            <a:r>
              <a:rPr lang="en-US" dirty="0" err="1" smtClean="0"/>
              <a:t>nazvy</a:t>
            </a:r>
            <a:r>
              <a:rPr lang="en-US" dirty="0" smtClean="0"/>
              <a:t> </a:t>
            </a:r>
            <a:r>
              <a:rPr lang="en-US" dirty="0" err="1" smtClean="0"/>
              <a:t>ukladanych</a:t>
            </a:r>
            <a:r>
              <a:rPr lang="en-US" dirty="0" smtClean="0"/>
              <a:t> </a:t>
            </a:r>
            <a:r>
              <a:rPr lang="en-US" dirty="0" err="1" smtClean="0"/>
              <a:t>grafov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burst_on_off_generator</a:t>
            </a:r>
            <a:r>
              <a:rPr lang="en-US" dirty="0" smtClean="0"/>
              <a:t>(p, </a:t>
            </a:r>
            <a:r>
              <a:rPr lang="en-US" dirty="0" err="1" smtClean="0"/>
              <a:t>alfa</a:t>
            </a:r>
            <a:r>
              <a:rPr lang="en-US" dirty="0" smtClean="0"/>
              <a:t>, beta, </a:t>
            </a:r>
            <a:r>
              <a:rPr lang="en-US" dirty="0" err="1" smtClean="0"/>
              <a:t>dlzka_simulacie</a:t>
            </a:r>
            <a:r>
              <a:rPr lang="en-US" dirty="0" smtClean="0"/>
              <a:t>, </a:t>
            </a:r>
            <a:r>
              <a:rPr lang="en-US" dirty="0" err="1" smtClean="0"/>
              <a:t>cis_sim</a:t>
            </a:r>
            <a:r>
              <a:rPr lang="en-US" dirty="0" smtClean="0"/>
              <a:t>)</a:t>
            </a:r>
          </a:p>
          <a:p>
            <a:r>
              <a:rPr lang="pl-PL" dirty="0" smtClean="0"/>
              <a:t>    a = zeros(1,dlzka_simulacie);   % vystupny burst tok</a:t>
            </a:r>
          </a:p>
          <a:p>
            <a:r>
              <a:rPr lang="en-US" dirty="0" smtClean="0"/>
              <a:t> </a:t>
            </a:r>
          </a:p>
          <a:p>
            <a:r>
              <a:rPr lang="pl-PL" dirty="0" smtClean="0"/>
              <a:t>    % Na zaciatku predpokladame, ze je zdroj zapnuty</a:t>
            </a:r>
          </a:p>
          <a:p>
            <a:r>
              <a:rPr lang="en-US" dirty="0" smtClean="0"/>
              <a:t>    a(1) = 1;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% </a:t>
            </a:r>
            <a:r>
              <a:rPr lang="en-US" dirty="0" err="1" smtClean="0"/>
              <a:t>Ideme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dvojky</a:t>
            </a:r>
            <a:r>
              <a:rPr lang="en-US" dirty="0" smtClean="0"/>
              <a:t> - </a:t>
            </a:r>
            <a:r>
              <a:rPr lang="en-US" dirty="0" err="1" smtClean="0"/>
              <a:t>prvy</a:t>
            </a:r>
            <a:r>
              <a:rPr lang="en-US" dirty="0" smtClean="0"/>
              <a:t> </a:t>
            </a:r>
            <a:r>
              <a:rPr lang="en-US" dirty="0" err="1" smtClean="0"/>
              <a:t>prvok</a:t>
            </a:r>
            <a:r>
              <a:rPr lang="en-US" dirty="0" smtClean="0"/>
              <a:t> </a:t>
            </a:r>
            <a:r>
              <a:rPr lang="en-US" dirty="0" err="1" smtClean="0"/>
              <a:t>nemenime</a:t>
            </a:r>
            <a:endParaRPr lang="en-US" dirty="0" smtClean="0"/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= 2:dlzka_simulacie</a:t>
            </a:r>
          </a:p>
          <a:p>
            <a:r>
              <a:rPr lang="en-US" dirty="0" smtClean="0"/>
              <a:t>       if a(i-1) == 0</a:t>
            </a:r>
          </a:p>
          <a:p>
            <a:r>
              <a:rPr lang="en-US" dirty="0" smtClean="0"/>
              <a:t>           if rand() &lt; beta</a:t>
            </a:r>
          </a:p>
          <a:p>
            <a:r>
              <a:rPr lang="en-US" dirty="0" smtClean="0"/>
              <a:t>               a(</a:t>
            </a:r>
            <a:r>
              <a:rPr lang="en-US" dirty="0" err="1" smtClean="0"/>
              <a:t>i</a:t>
            </a:r>
            <a:r>
              <a:rPr lang="en-US" dirty="0" smtClean="0"/>
              <a:t>) = 1;</a:t>
            </a:r>
          </a:p>
          <a:p>
            <a:r>
              <a:rPr lang="en-US" dirty="0" smtClean="0"/>
              <a:t>           else</a:t>
            </a:r>
          </a:p>
          <a:p>
            <a:r>
              <a:rPr lang="en-US" dirty="0" smtClean="0"/>
              <a:t>               a(</a:t>
            </a:r>
            <a:r>
              <a:rPr lang="en-US" dirty="0" err="1" smtClean="0"/>
              <a:t>i</a:t>
            </a:r>
            <a:r>
              <a:rPr lang="en-US" dirty="0" smtClean="0"/>
              <a:t>) = 0;</a:t>
            </a:r>
          </a:p>
          <a:p>
            <a:r>
              <a:rPr lang="en-US" dirty="0" smtClean="0"/>
              <a:t>           end</a:t>
            </a:r>
          </a:p>
          <a:p>
            <a:r>
              <a:rPr lang="en-US" dirty="0" smtClean="0"/>
              <a:t>       else</a:t>
            </a:r>
          </a:p>
          <a:p>
            <a:r>
              <a:rPr lang="en-US" dirty="0" smtClean="0"/>
              <a:t>           if rand() &lt; </a:t>
            </a:r>
            <a:r>
              <a:rPr lang="en-US" dirty="0" err="1" smtClean="0"/>
              <a:t>alfa</a:t>
            </a:r>
            <a:endParaRPr lang="en-US" dirty="0" smtClean="0"/>
          </a:p>
          <a:p>
            <a:r>
              <a:rPr lang="en-US" dirty="0" smtClean="0"/>
              <a:t>               a(</a:t>
            </a:r>
            <a:r>
              <a:rPr lang="en-US" dirty="0" err="1" smtClean="0"/>
              <a:t>i</a:t>
            </a:r>
            <a:r>
              <a:rPr lang="en-US" dirty="0" smtClean="0"/>
              <a:t>) = 0;</a:t>
            </a:r>
          </a:p>
          <a:p>
            <a:r>
              <a:rPr lang="en-US" dirty="0" smtClean="0"/>
              <a:t>           else</a:t>
            </a:r>
          </a:p>
          <a:p>
            <a:r>
              <a:rPr lang="en-US" dirty="0" smtClean="0"/>
              <a:t>               a(</a:t>
            </a:r>
            <a:r>
              <a:rPr lang="en-US" dirty="0" err="1" smtClean="0"/>
              <a:t>i</a:t>
            </a:r>
            <a:r>
              <a:rPr lang="en-US" dirty="0" smtClean="0"/>
              <a:t>) = 1;</a:t>
            </a:r>
          </a:p>
          <a:p>
            <a:r>
              <a:rPr lang="en-US" dirty="0" smtClean="0"/>
              <a:t>           end</a:t>
            </a:r>
          </a:p>
          <a:p>
            <a:r>
              <a:rPr lang="en-US" dirty="0" smtClean="0"/>
              <a:t>       end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% </a:t>
            </a:r>
            <a:r>
              <a:rPr lang="en-US" dirty="0" err="1" smtClean="0"/>
              <a:t>Priebezne</a:t>
            </a:r>
            <a:r>
              <a:rPr lang="en-US" dirty="0" smtClean="0"/>
              <a:t> </a:t>
            </a:r>
            <a:r>
              <a:rPr lang="en-US" dirty="0" err="1" smtClean="0"/>
              <a:t>odhaduj</a:t>
            </a:r>
            <a:r>
              <a:rPr lang="en-US" dirty="0" smtClean="0"/>
              <a:t> parameter 'p'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a_sum</a:t>
            </a:r>
            <a:r>
              <a:rPr lang="en-US" dirty="0" smtClean="0"/>
              <a:t> = zeros(1, </a:t>
            </a:r>
            <a:r>
              <a:rPr lang="en-US" dirty="0" err="1" smtClean="0"/>
              <a:t>dlzka_simulacie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p_odhad</a:t>
            </a:r>
            <a:r>
              <a:rPr lang="en-US" dirty="0" smtClean="0"/>
              <a:t> = zeros(1, </a:t>
            </a:r>
            <a:r>
              <a:rPr lang="en-US" dirty="0" err="1" smtClean="0"/>
              <a:t>dlzka_simulacie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= 1:dlzka_simulacie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a_sum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sum(a(1:i));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p_odhad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a_sum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/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t = 1:dlzka_simulacie;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figure,plot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    axis([0 </a:t>
            </a:r>
            <a:r>
              <a:rPr lang="en-US" dirty="0" err="1" smtClean="0"/>
              <a:t>dlzka_simulacie</a:t>
            </a:r>
            <a:r>
              <a:rPr lang="en-US" dirty="0" smtClean="0"/>
              <a:t> -0.1 2])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switch </a:t>
            </a:r>
            <a:r>
              <a:rPr lang="en-US" dirty="0" err="1" smtClean="0"/>
              <a:t>cis_sim</a:t>
            </a:r>
            <a:endParaRPr lang="en-US" dirty="0" smtClean="0"/>
          </a:p>
          <a:p>
            <a:r>
              <a:rPr lang="en-US" dirty="0" smtClean="0"/>
              <a:t>        case 1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'bursty_1.png');</a:t>
            </a:r>
          </a:p>
          <a:p>
            <a:r>
              <a:rPr lang="en-US" dirty="0" smtClean="0"/>
              <a:t>        case 2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'bursty_2.png');</a:t>
            </a:r>
          </a:p>
          <a:p>
            <a:r>
              <a:rPr lang="en-US" dirty="0" smtClean="0"/>
              <a:t>        case 3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'bursty_3.png');</a:t>
            </a:r>
          </a:p>
          <a:p>
            <a:r>
              <a:rPr lang="en-US" dirty="0" smtClean="0"/>
              <a:t>        case 4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'bursty_4.png');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figure,plot</a:t>
            </a:r>
            <a:r>
              <a:rPr lang="en-US" dirty="0" smtClean="0"/>
              <a:t>(t, </a:t>
            </a:r>
            <a:r>
              <a:rPr lang="en-US" dirty="0" err="1" smtClean="0"/>
              <a:t>p_odhad</a:t>
            </a:r>
            <a:r>
              <a:rPr lang="en-US" dirty="0" smtClean="0"/>
              <a:t>, t, 1-p_odhad)</a:t>
            </a:r>
          </a:p>
          <a:p>
            <a:r>
              <a:rPr lang="en-US" dirty="0" smtClean="0"/>
              <a:t>    axis([0 </a:t>
            </a:r>
            <a:r>
              <a:rPr lang="en-US" dirty="0" err="1" smtClean="0"/>
              <a:t>dlzka_simulacie</a:t>
            </a:r>
            <a:r>
              <a:rPr lang="en-US" dirty="0" smtClean="0"/>
              <a:t> -0.1 1.1])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switch </a:t>
            </a:r>
            <a:r>
              <a:rPr lang="en-US" dirty="0" err="1" smtClean="0"/>
              <a:t>cis_sim</a:t>
            </a:r>
            <a:endParaRPr lang="en-US" dirty="0" smtClean="0"/>
          </a:p>
          <a:p>
            <a:r>
              <a:rPr lang="en-US" dirty="0" smtClean="0"/>
              <a:t>        case 1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'konvergencia_1.png');</a:t>
            </a:r>
          </a:p>
          <a:p>
            <a:r>
              <a:rPr lang="en-US" dirty="0" smtClean="0"/>
              <a:t>        case 2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'konvergencia_2.png');</a:t>
            </a:r>
          </a:p>
          <a:p>
            <a:r>
              <a:rPr lang="en-US" dirty="0" smtClean="0"/>
              <a:t>        case 3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'konvergencia_3.png');</a:t>
            </a:r>
          </a:p>
          <a:p>
            <a:r>
              <a:rPr lang="en-US" dirty="0" smtClean="0"/>
              <a:t>        case 4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saveas</a:t>
            </a:r>
            <a:r>
              <a:rPr lang="en-US" dirty="0" smtClean="0"/>
              <a:t>(</a:t>
            </a:r>
            <a:r>
              <a:rPr lang="en-US" dirty="0" err="1" smtClean="0"/>
              <a:t>gcf</a:t>
            </a:r>
            <a:r>
              <a:rPr lang="en-US" dirty="0" smtClean="0"/>
              <a:t>, 'konvergencia_4.png');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% </a:t>
            </a:r>
            <a:r>
              <a:rPr lang="en-US" dirty="0" err="1" smtClean="0"/>
              <a:t>Vypocitaj</a:t>
            </a:r>
            <a:r>
              <a:rPr lang="en-US" dirty="0" smtClean="0"/>
              <a:t> </a:t>
            </a:r>
            <a:r>
              <a:rPr lang="en-US" dirty="0" err="1" smtClean="0"/>
              <a:t>konvergenciu</a:t>
            </a:r>
            <a:r>
              <a:rPr lang="en-US" dirty="0" smtClean="0"/>
              <a:t> </a:t>
            </a:r>
            <a:r>
              <a:rPr lang="en-US" dirty="0" err="1" smtClean="0"/>
              <a:t>analyticky</a:t>
            </a:r>
            <a:endParaRPr lang="en-US" dirty="0" smtClean="0"/>
          </a:p>
          <a:p>
            <a:r>
              <a:rPr lang="en-US" dirty="0" smtClean="0"/>
              <a:t>    P = [p 1-p; beta </a:t>
            </a:r>
            <a:r>
              <a:rPr lang="en-US" dirty="0" err="1" smtClean="0"/>
              <a:t>alfa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p_init</a:t>
            </a:r>
            <a:r>
              <a:rPr lang="en-US" dirty="0" smtClean="0"/>
              <a:t> = [1 0]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odhad_pravdepodobnosti</a:t>
            </a:r>
            <a:r>
              <a:rPr lang="en-US" dirty="0" smtClean="0"/>
              <a:t> = P^30</a:t>
            </a:r>
          </a:p>
          <a:p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551</Words>
  <Application>Microsoft Office PowerPoint</Application>
  <PresentationFormat>On-screen Show 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Vyhodnotenie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Simulácia Bernoulliho toku</dc:title>
  <dc:creator>Andrej Šišila</dc:creator>
  <cp:keywords>TIS</cp:keywords>
  <cp:lastModifiedBy>Andrej</cp:lastModifiedBy>
  <cp:revision>56</cp:revision>
  <dcterms:created xsi:type="dcterms:W3CDTF">2017-03-05T17:14:11Z</dcterms:created>
  <dcterms:modified xsi:type="dcterms:W3CDTF">2017-03-06T18:04:09Z</dcterms:modified>
</cp:coreProperties>
</file>