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61.xml.rels" ContentType="application/vnd.openxmlformats-package.relationships+xml"/>
  <Override PartName="/ppt/notesSlides/_rels/notesSlide60.xml.rels" ContentType="application/vnd.openxmlformats-package.relationships+xml"/>
  <Override PartName="/ppt/notesSlides/_rels/notesSlide58.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55.xml.rels" ContentType="application/vnd.openxmlformats-package.relationships+xml"/>
  <Override PartName="/ppt/notesSlides/_rels/notesSlide54.xml.rels" ContentType="application/vnd.openxmlformats-package.relationships+xml"/>
  <Override PartName="/ppt/notesSlides/_rels/notesSlide52.xml.rels" ContentType="application/vnd.openxmlformats-package.relationships+xml"/>
  <Override PartName="/ppt/notesSlides/_rels/notesSlide49.xml.rels" ContentType="application/vnd.openxmlformats-package.relationships+xml"/>
  <Override PartName="/ppt/notesSlides/_rels/notesSlide48.xml.rels" ContentType="application/vnd.openxmlformats-package.relationships+xml"/>
  <Override PartName="/ppt/notesSlides/_rels/notesSlide47.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41.xml.rels" ContentType="application/vnd.openxmlformats-package.relationships+xml"/>
  <Override PartName="/ppt/notesSlides/_rels/notesSlide13.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36.xml.rels" ContentType="application/vnd.openxmlformats-package.relationships+xml"/>
  <Override PartName="/ppt/notesSlides/_rels/notesSlide7.xml.rels" ContentType="application/vnd.openxmlformats-package.relationships+xml"/>
  <Override PartName="/ppt/notesSlides/_rels/notesSlide64.xml.rels" ContentType="application/vnd.openxmlformats-package.relationships+xml"/>
  <Override PartName="/ppt/notesSlides/_rels/notesSlide29.xml.rels" ContentType="application/vnd.openxmlformats-package.relationships+xml"/>
  <Override PartName="/ppt/notesSlides/_rels/notesSlide35.xml.rels" ContentType="application/vnd.openxmlformats-package.relationships+xml"/>
  <Override PartName="/ppt/notesSlides/_rels/notesSlide50.xml.rels" ContentType="application/vnd.openxmlformats-package.relationships+xml"/>
  <Override PartName="/ppt/notesSlides/_rels/notesSlide15.xml.rels" ContentType="application/vnd.openxmlformats-package.relationships+xml"/>
  <Override PartName="/ppt/notesSlides/_rels/notesSlide21.xml.rels" ContentType="application/vnd.openxmlformats-package.relationships+xml"/>
  <Override PartName="/ppt/notesSlides/_rels/notesSlide18.xml.rels" ContentType="application/vnd.openxmlformats-package.relationships+xml"/>
  <Override PartName="/ppt/notesSlides/_rels/notesSlide51.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42.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31.xml.rels" ContentType="application/vnd.openxmlformats-package.relationships+xml"/>
  <Override PartName="/ppt/notesSlides/_rels/notesSlide5.xml.rels" ContentType="application/vnd.openxmlformats-package.relationships+xml"/>
  <Override PartName="/ppt/notesSlides/_rels/notesSlide62.xml.rels" ContentType="application/vnd.openxmlformats-package.relationships+xml"/>
  <Override PartName="/ppt/notesSlides/_rels/notesSlide27.xml.rels" ContentType="application/vnd.openxmlformats-package.relationships+xml"/>
  <Override PartName="/ppt/notesSlides/_rels/notesSlide32.xml.rels" ContentType="application/vnd.openxmlformats-package.relationships+xml"/>
  <Override PartName="/ppt/notesSlides/_rels/notesSlide2.xml.rels" ContentType="application/vnd.openxmlformats-package.relationships+xml"/>
  <Override PartName="/ppt/notesSlides/_rels/notesSlide33.xml.rels" ContentType="application/vnd.openxmlformats-package.relationships+xml"/>
  <Override PartName="/ppt/notesSlides/_rels/notesSlide6.xml.rels" ContentType="application/vnd.openxmlformats-package.relationships+xml"/>
  <Override PartName="/ppt/notesSlides/_rels/notesSlide63.xml.rels" ContentType="application/vnd.openxmlformats-package.relationships+xml"/>
  <Override PartName="/ppt/notesSlides/_rels/notesSlide28.xml.rels" ContentType="application/vnd.openxmlformats-package.relationships+xml"/>
  <Override PartName="/ppt/notesSlides/_rels/notesSlide34.xml.rels" ContentType="application/vnd.openxmlformats-package.relationships+xml"/>
  <Override PartName="/ppt/notesSlides/_rels/notesSlide19.xml.rels" ContentType="application/vnd.openxmlformats-package.relationships+xml"/>
  <Override PartName="/ppt/notesSlides/_rels/notesSlide53.xml.rels" ContentType="application/vnd.openxmlformats-package.relationships+xml"/>
  <Override PartName="/ppt/notesSlides/_rels/notesSlide25.xml.rels" ContentType="application/vnd.openxmlformats-package.relationships+xml"/>
  <Override PartName="/ppt/notesSlides/_rels/notesSlide65.xml.rels" ContentType="application/vnd.openxmlformats-package.relationships+xml"/>
  <Override PartName="/ppt/notesSlides/_rels/notesSlide37.xml.rels" ContentType="application/vnd.openxmlformats-package.relationships+xml"/>
  <Override PartName="/ppt/notesSlides/_rels/notesSlide66.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59.xml.rels" ContentType="application/vnd.openxmlformats-package.relationships+xml"/>
  <Override PartName="/ppt/notesSlides/_rels/notesSlide12.xml.rels" ContentType="application/vnd.openxmlformats-package.relationships+xml"/>
  <Override PartName="/ppt/notesSlides/_rels/notesSlide40.xml.rels" ContentType="application/vnd.openxmlformats-package.relationships+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64.xml" ContentType="application/vnd.openxmlformats-officedocument.presentationml.notesSlide+xml"/>
  <Override PartName="/ppt/notesSlides/notesSlide29.xml" ContentType="application/vnd.openxmlformats-officedocument.presentationml.notesSlide+xml"/>
  <Override PartName="/ppt/notesSlides/notesSlide56.xml" ContentType="application/vnd.openxmlformats-officedocument.presentationml.notesSlide+xml"/>
  <Override PartName="/ppt/notesSlides/notesSlide31.xml" ContentType="application/vnd.openxmlformats-officedocument.presentationml.notesSlide+xml"/>
  <Override PartName="/ppt/notesSlides/notesSlide57.xml" ContentType="application/vnd.openxmlformats-officedocument.presentationml.notesSlide+xml"/>
  <Override PartName="/ppt/notesSlides/notesSlide32.xml" ContentType="application/vnd.openxmlformats-officedocument.presentationml.notesSlide+xml"/>
  <Override PartName="/ppt/notesSlides/notesSlide58.xml" ContentType="application/vnd.openxmlformats-officedocument.presentationml.notesSlide+xml"/>
  <Override PartName="/ppt/notesSlides/notesSlide33.xml" ContentType="application/vnd.openxmlformats-officedocument.presentationml.notesSlide+xml"/>
  <Override PartName="/ppt/notesSlides/notesSlide59.xml" ContentType="application/vnd.openxmlformats-officedocument.presentationml.notesSlide+xml"/>
  <Override PartName="/ppt/notesSlides/notesSlide34.xml" ContentType="application/vnd.openxmlformats-officedocument.presentationml.notesSlide+xml"/>
  <Override PartName="/ppt/notesSlides/notesSlide10.xml" ContentType="application/vnd.openxmlformats-officedocument.presentationml.notesSlide+xml"/>
  <Override PartName="/ppt/notesSlides/notesSlide35.xml" ContentType="application/vnd.openxmlformats-officedocument.presentationml.notesSlide+xml"/>
  <Override PartName="/ppt/notesSlides/notesSlide11.xml" ContentType="application/vnd.openxmlformats-officedocument.presentationml.notesSlide+xml"/>
  <Override PartName="/ppt/notesSlides/notesSlide36.xml" ContentType="application/vnd.openxmlformats-officedocument.presentationml.notesSlide+xml"/>
  <Override PartName="/ppt/notesSlides/notesSlide12.xml" ContentType="application/vnd.openxmlformats-officedocument.presentationml.notesSlide+xml"/>
  <Override PartName="/ppt/notesSlides/notesSlide37.xml" ContentType="application/vnd.openxmlformats-officedocument.presentationml.notesSlide+xml"/>
  <Override PartName="/ppt/notesSlides/notesSlide13.xml" ContentType="application/vnd.openxmlformats-officedocument.presentationml.notesSlide+xml"/>
  <Override PartName="/ppt/notesSlides/notesSlide38.xml" ContentType="application/vnd.openxmlformats-officedocument.presentationml.notesSlide+xml"/>
  <Override PartName="/ppt/notesSlides/notesSlide14.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63.xml" ContentType="application/vnd.openxmlformats-officedocument.presentationml.notesSlide+xml"/>
  <Override PartName="/ppt/notesSlides/notesSlide28.xml" ContentType="application/vnd.openxmlformats-officedocument.presentationml.notesSlide+xml"/>
  <Override PartName="/ppt/notesSlides/notesSlide9.xml" ContentType="application/vnd.openxmlformats-officedocument.presentationml.notesSlide+xml"/>
  <Override PartName="/ppt/notesSlides/notesSlide62.xml" ContentType="application/vnd.openxmlformats-officedocument.presentationml.notesSlide+xml"/>
  <Override PartName="/ppt/notesSlides/notesSlide27.xml" ContentType="application/vnd.openxmlformats-officedocument.presentationml.notesSlide+xml"/>
  <Override PartName="/ppt/notesSlides/notesSlide8.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21.xml" ContentType="application/vnd.openxmlformats-officedocument.presentationml.notesSlide+xml"/>
  <Override PartName="/ppt/notesSlides/notesSlide2.xml" ContentType="application/vnd.openxmlformats-officedocument.presentationml.notesSlide+xml"/>
  <Override PartName="/ppt/notesSlides/notesSlide45.xml" ContentType="application/vnd.openxmlformats-officedocument.presentationml.notesSlide+xml"/>
  <Override PartName="/ppt/notesSlides/notesSlide1.xml" ContentType="application/vnd.openxmlformats-officedocument.presentationml.notesSlide+xml"/>
  <Override PartName="/ppt/notesSlides/notesSlide47.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8.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0.xml" ContentType="application/vnd.openxmlformats-officedocument.presentationml.notes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media/image24.jpeg" ContentType="image/jpeg"/>
  <Override PartName="/ppt/media/image19.jpeg" ContentType="image/jpeg"/>
  <Override PartName="/ppt/media/image14.jpeg" ContentType="image/jpeg"/>
  <Override PartName="/ppt/media/image5.png" ContentType="image/png"/>
  <Override PartName="/ppt/media/image4.png" ContentType="image/png"/>
  <Override PartName="/ppt/media/image3.png" ContentType="image/png"/>
  <Override PartName="/ppt/media/image6.png" ContentType="image/png"/>
  <Override PartName="/ppt/media/image8.png" ContentType="image/png"/>
  <Override PartName="/ppt/media/image7.png" ContentType="image/png"/>
  <Override PartName="/ppt/media/image9.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3.png" ContentType="image/png"/>
  <Override PartName="/ppt/media/image22.png" ContentType="image/png"/>
  <Override PartName="/ppt/media/image21.png" ContentType="image/png"/>
  <Override PartName="/ppt/media/image20.png" ContentType="image/png"/>
  <Override PartName="/ppt/media/image18.png" ContentType="image/png"/>
  <Override PartName="/ppt/media/image17.png" ContentType="image/png"/>
  <Override PartName="/ppt/media/image1.jpeg" ContentType="image/jpeg"/>
  <Override PartName="/ppt/media/image2.jpeg" ContentType="image/jpeg"/>
  <Override PartName="/ppt/media/image10.png" ContentType="image/png"/>
  <Override PartName="/ppt/media/image11.png" ContentType="image/png"/>
  <Override PartName="/ppt/media/image12.png" ContentType="image/png"/>
  <Override PartName="/ppt/media/image13.png" ContentType="image/png"/>
  <Override PartName="/ppt/media/image15.png" ContentType="image/png"/>
  <Override PartName="/ppt/media/image16.png" ContentType="image/png"/>
  <Override PartName="/ppt/slideMasters/_rels/slideMaster10.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9.xml" ContentType="application/vnd.openxmlformats-officedocument.theme+xml"/>
  <Override PartName="/ppt/theme/theme11.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119.xml.rels" ContentType="application/vnd.openxmlformats-package.relationships+xml"/>
  <Override PartName="/ppt/slideLayouts/_rels/slideLayout118.xml.rels" ContentType="application/vnd.openxmlformats-package.relationships+xml"/>
  <Override PartName="/ppt/slideLayouts/_rels/slideLayout117.xml.rels" ContentType="application/vnd.openxmlformats-package.relationships+xml"/>
  <Override PartName="/ppt/slideLayouts/_rels/slideLayout116.xml.rels" ContentType="application/vnd.openxmlformats-package.relationships+xml"/>
  <Override PartName="/ppt/slideLayouts/_rels/slideLayout109.xml.rels" ContentType="application/vnd.openxmlformats-package.relationships+xml"/>
  <Override PartName="/ppt/slideLayouts/_rels/slideLayout108.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105.xml.rels" ContentType="application/vnd.openxmlformats-package.relationships+xml"/>
  <Override PartName="/ppt/slideLayouts/_rels/slideLayout99.xml.rels" ContentType="application/vnd.openxmlformats-package.relationships+xml"/>
  <Override PartName="/ppt/slideLayouts/_rels/slideLayout104.xml.rels" ContentType="application/vnd.openxmlformats-package.relationships+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120.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98.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97.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100.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101.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102.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110.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112.xml.rels" ContentType="application/vnd.openxmlformats-package.relationships+xml"/>
  <Override PartName="/ppt/slideLayouts/_rels/slideLayout54.xml.rels" ContentType="application/vnd.openxmlformats-package.relationships+xml"/>
  <Override PartName="/ppt/slideLayouts/_rels/slideLayout113.xml.rels" ContentType="application/vnd.openxmlformats-package.relationships+xml"/>
  <Override PartName="/ppt/slideLayouts/_rels/slideLayout55.xml.rels" ContentType="application/vnd.openxmlformats-package.relationships+xml"/>
  <Override PartName="/ppt/slideLayouts/_rels/slideLayout114.xml.rels" ContentType="application/vnd.openxmlformats-package.relationships+xml"/>
  <Override PartName="/ppt/slideLayouts/_rels/slideLayout56.xml.rels" ContentType="application/vnd.openxmlformats-package.relationships+xml"/>
  <Override PartName="/ppt/slideLayouts/_rels/slideLayout115.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111.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110.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0.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120.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119.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28.xml" ContentType="application/vnd.openxmlformats-officedocument.presentationml.slideLayout+xml"/>
  <Override PartName="/ppt/slideLayouts/slideLayout117.xml" ContentType="application/vnd.openxmlformats-officedocument.presentationml.slideLayout+xml"/>
  <Override PartName="/ppt/slideLayouts/slideLayout27.xml" ContentType="application/vnd.openxmlformats-officedocument.presentationml.slideLayout+xml"/>
  <Override PartName="/ppt/slideLayouts/slideLayout116.xml" ContentType="application/vnd.openxmlformats-officedocument.presentationml.slideLayout+xml"/>
  <Override PartName="/ppt/slideLayouts/slideLayout26.xml" ContentType="application/vnd.openxmlformats-officedocument.presentationml.slideLayout+xml"/>
  <Override PartName="/ppt/slideLayouts/slideLayout115.xml" ContentType="application/vnd.openxmlformats-officedocument.presentationml.slideLayout+xml"/>
  <Override PartName="/ppt/slideLayouts/slideLayout25.xml" ContentType="application/vnd.openxmlformats-officedocument.presentationml.slideLayout+xml"/>
  <Override PartName="/ppt/slideLayouts/slideLayout114.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113.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112.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111.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109.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107.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106.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02.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03.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04.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105.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Lst>
  <p:sldSz cx="9144000" cy="6858000"/>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slide" Target="slides/slide50.xml"/><Relationship Id="rId63" Type="http://schemas.openxmlformats.org/officeDocument/2006/relationships/slide" Target="slides/slide51.xml"/><Relationship Id="rId64" Type="http://schemas.openxmlformats.org/officeDocument/2006/relationships/slide" Target="slides/slide52.xml"/><Relationship Id="rId65" Type="http://schemas.openxmlformats.org/officeDocument/2006/relationships/slide" Target="slides/slide53.xml"/><Relationship Id="rId66" Type="http://schemas.openxmlformats.org/officeDocument/2006/relationships/slide" Target="slides/slide54.xml"/><Relationship Id="rId67" Type="http://schemas.openxmlformats.org/officeDocument/2006/relationships/slide" Target="slides/slide55.xml"/><Relationship Id="rId68" Type="http://schemas.openxmlformats.org/officeDocument/2006/relationships/slide" Target="slides/slide56.xml"/><Relationship Id="rId69" Type="http://schemas.openxmlformats.org/officeDocument/2006/relationships/slide" Target="slides/slide57.xml"/><Relationship Id="rId70" Type="http://schemas.openxmlformats.org/officeDocument/2006/relationships/slide" Target="slides/slide58.xml"/><Relationship Id="rId71" Type="http://schemas.openxmlformats.org/officeDocument/2006/relationships/slide" Target="slides/slide59.xml"/><Relationship Id="rId72" Type="http://schemas.openxmlformats.org/officeDocument/2006/relationships/slide" Target="slides/slide60.xml"/><Relationship Id="rId73" Type="http://schemas.openxmlformats.org/officeDocument/2006/relationships/slide" Target="slides/slide61.xml"/><Relationship Id="rId74" Type="http://schemas.openxmlformats.org/officeDocument/2006/relationships/slide" Target="slides/slide62.xml"/><Relationship Id="rId75" Type="http://schemas.openxmlformats.org/officeDocument/2006/relationships/slide" Target="slides/slide63.xml"/><Relationship Id="rId76" Type="http://schemas.openxmlformats.org/officeDocument/2006/relationships/slide" Target="slides/slide64.xml"/><Relationship Id="rId77" Type="http://schemas.openxmlformats.org/officeDocument/2006/relationships/slide" Target="slides/slide65.xml"/><Relationship Id="rId78" Type="http://schemas.openxmlformats.org/officeDocument/2006/relationships/slide" Target="slides/slide66.xml"/>
</Relationship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DejaVu Sans"/>
              </a:rPr>
              <a:t>Click to edit the notes format</a:t>
            </a:r>
            <a:endParaRPr b="0" lang="en-US" sz="2000" spc="-1" strike="noStrike">
              <a:latin typeface="DejaVu Sans"/>
            </a:endParaRPr>
          </a:p>
        </p:txBody>
      </p:sp>
      <p:sp>
        <p:nvSpPr>
          <p:cNvPr id="426"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DejaVu Serif"/>
              </a:rPr>
              <a:t> </a:t>
            </a:r>
            <a:endParaRPr b="0" lang="en-US" sz="1400" spc="-1" strike="noStrike">
              <a:latin typeface="DejaVu Serif"/>
            </a:endParaRPr>
          </a:p>
        </p:txBody>
      </p:sp>
      <p:sp>
        <p:nvSpPr>
          <p:cNvPr id="427"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DejaVu Serif"/>
              </a:rPr>
              <a:t> </a:t>
            </a:r>
            <a:endParaRPr b="0" lang="en-US" sz="1400" spc="-1" strike="noStrike">
              <a:latin typeface="DejaVu Serif"/>
            </a:endParaRPr>
          </a:p>
        </p:txBody>
      </p:sp>
      <p:sp>
        <p:nvSpPr>
          <p:cNvPr id="428"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DejaVu Serif"/>
              </a:rPr>
              <a:t> </a:t>
            </a:r>
            <a:endParaRPr b="0" lang="en-US" sz="1400" spc="-1" strike="noStrike">
              <a:latin typeface="DejaVu Serif"/>
            </a:endParaRPr>
          </a:p>
        </p:txBody>
      </p:sp>
      <p:sp>
        <p:nvSpPr>
          <p:cNvPr id="429" name="PlaceHolder 5"/>
          <p:cNvSpPr>
            <a:spLocks noGrp="1"/>
          </p:cNvSpPr>
          <p:nvPr>
            <p:ph type="sldNum"/>
          </p:nvPr>
        </p:nvSpPr>
        <p:spPr>
          <a:xfrm>
            <a:off x="4399200" y="0"/>
            <a:ext cx="3372840" cy="502560"/>
          </a:xfrm>
          <a:prstGeom prst="rect">
            <a:avLst/>
          </a:prstGeom>
        </p:spPr>
        <p:txBody>
          <a:bodyPr lIns="0" rIns="0" tIns="0" bIns="0" anchor="b"/>
          <a:p>
            <a:pPr algn="r"/>
            <a:fld id="{C09F7B79-E7B5-47A1-BA7D-637439E5DCBC}" type="slidenum">
              <a:rPr b="0" lang="en-US" sz="1400" spc="-1" strike="noStrike">
                <a:latin typeface="DejaVu Serif"/>
              </a:rPr>
              <a:t>1</a:t>
            </a:fld>
            <a:endParaRPr b="0" lang="en-US" sz="1400" spc="-1" strike="noStrike">
              <a:latin typeface="DejaVu Serif"/>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46E88E3D-18F5-4B7A-B0F6-3D181A42F4E9}" type="slidenum">
              <a:rPr b="0" lang="en-US" sz="900" spc="-1" strike="noStrike">
                <a:latin typeface="DejaVu Serif"/>
              </a:rPr>
              <a:t>1</a:t>
            </a:fld>
            <a:endParaRPr b="0" lang="en-US" sz="900" spc="-1" strike="noStrike">
              <a:latin typeface="DejaVu Serif"/>
            </a:endParaRPr>
          </a:p>
        </p:txBody>
      </p:sp>
      <p:sp>
        <p:nvSpPr>
          <p:cNvPr id="698" name="PlaceHolder 2"/>
          <p:cNvSpPr>
            <a:spLocks noGrp="1"/>
          </p:cNvSpPr>
          <p:nvPr>
            <p:ph type="body"/>
          </p:nvPr>
        </p:nvSpPr>
        <p:spPr>
          <a:xfrm>
            <a:off x="409680" y="4819680"/>
            <a:ext cx="6198840" cy="4682880"/>
          </a:xfrm>
          <a:prstGeom prst="rect">
            <a:avLst/>
          </a:prstGeom>
        </p:spPr>
        <p:txBody>
          <a:bodyPr lIns="101520" rIns="101520" tIns="53280" bIns="53280"/>
          <a:p>
            <a:endParaRPr b="0" lang="en-US" sz="2000" spc="-1" strike="noStrike">
              <a:latin typeface="DejaVu Sans"/>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6E016F3B-A0A0-4A00-B1C5-C81F44992768}" type="slidenum">
              <a:rPr b="0" lang="en-US" sz="900" spc="-1" strike="noStrike">
                <a:latin typeface="DejaVu Serif"/>
              </a:rPr>
              <a:t>1</a:t>
            </a:fld>
            <a:endParaRPr b="0" lang="en-US" sz="900" spc="-1" strike="noStrike">
              <a:latin typeface="DejaVu Serif"/>
            </a:endParaRPr>
          </a:p>
        </p:txBody>
      </p:sp>
      <p:sp>
        <p:nvSpPr>
          <p:cNvPr id="716"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The </a:t>
            </a:r>
            <a:r>
              <a:rPr b="1" lang="en-US" sz="2000" spc="-1" strike="noStrike">
                <a:latin typeface="DejaVu Sans"/>
              </a:rPr>
              <a:t>show controllers serial 0/1/0</a:t>
            </a:r>
            <a:r>
              <a:rPr b="0" lang="en-US" sz="2000" spc="-1" strike="noStrike">
                <a:latin typeface="DejaVu Sans"/>
              </a:rPr>
              <a:t> command is used to see the length of the transmit queue. </a:t>
            </a:r>
            <a:endParaRPr b="0" lang="en-US" sz="2000" spc="-1" strike="noStrike">
              <a:latin typeface="DejaVu Sans"/>
            </a:endParaRPr>
          </a:p>
          <a:p>
            <a:r>
              <a:rPr b="0" lang="en-US" sz="2000" spc="-1" strike="noStrike">
                <a:latin typeface="DejaVu Sans"/>
              </a:rPr>
              <a:t>The transmit queue length is shown as the tx_limited or tx_ring_limit or tx_ring statement and varies depending on the platform.</a:t>
            </a:r>
            <a:endParaRPr b="0" lang="en-US" sz="2000" spc="-1" strike="noStrike">
              <a:latin typeface="DejaVu Sans"/>
            </a:endParaRPr>
          </a:p>
          <a:p>
            <a:pPr marL="216000" indent="-216000">
              <a:lnSpc>
                <a:spcPct val="100000"/>
              </a:lnSpc>
            </a:pPr>
            <a:endParaRPr b="0" lang="en-US" sz="2000" spc="-1" strike="noStrike">
              <a:latin typeface="DejaVu Sans"/>
            </a:endParaRPr>
          </a:p>
          <a:p>
            <a:pPr marL="216000" indent="-216000">
              <a:lnSpc>
                <a:spcPct val="100000"/>
              </a:lnSpc>
            </a:pPr>
            <a:r>
              <a:rPr b="1" lang="en-US" sz="2000" spc="-1" strike="noStrike">
                <a:latin typeface="DejaVu Sans"/>
              </a:rPr>
              <a:t>Example output</a:t>
            </a:r>
            <a:endParaRPr b="0" lang="en-US" sz="2000" spc="-1" strike="noStrike">
              <a:latin typeface="DejaVu Sans"/>
            </a:endParaRPr>
          </a:p>
          <a:p>
            <a:pPr marL="216000" indent="-216000">
              <a:lnSpc>
                <a:spcPct val="100000"/>
              </a:lnSpc>
            </a:pPr>
            <a:r>
              <a:rPr b="0" lang="en-US" sz="2000" spc="-1" strike="noStrike">
                <a:latin typeface="DejaVu Sans"/>
              </a:rPr>
              <a:t>The output of the </a:t>
            </a:r>
            <a:r>
              <a:rPr b="1" lang="en-US" sz="2000" spc="-1" strike="noStrike">
                <a:latin typeface="DejaVu Sans"/>
              </a:rPr>
              <a:t>show</a:t>
            </a:r>
            <a:r>
              <a:rPr b="0" lang="en-US" sz="2000" spc="-1" strike="noStrike">
                <a:latin typeface="DejaVu Sans"/>
              </a:rPr>
              <a:t> command shows the length of the transmit queue. </a:t>
            </a:r>
            <a:endParaRPr b="0" lang="en-US" sz="2000" spc="-1" strike="noStrike">
              <a:latin typeface="DejaVu Sans"/>
            </a:endParaRPr>
          </a:p>
          <a:p>
            <a:pPr marL="216000" indent="-216000">
              <a:lnSpc>
                <a:spcPct val="100000"/>
              </a:lnSpc>
            </a:pPr>
            <a:r>
              <a:rPr b="0" lang="en-US" sz="2000" spc="-1" strike="noStrike">
                <a:latin typeface="DejaVu Sans"/>
              </a:rPr>
              <a:t>In this example, the hardware queue length is defined by the tx_limited statement and equals two packets. </a:t>
            </a:r>
            <a:endParaRPr b="0" lang="en-US" sz="2000" spc="-1" strike="noStrike">
              <a:latin typeface="DejaVu Sans"/>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8ABAF9F5-F9F3-42CC-AD7C-8A6B59A15514}" type="slidenum">
              <a:rPr b="0" lang="en-US" sz="900" spc="-1" strike="noStrike">
                <a:latin typeface="DejaVu Serif"/>
              </a:rPr>
              <a:t>1</a:t>
            </a:fld>
            <a:endParaRPr b="0" lang="en-US" sz="900" spc="-1" strike="noStrike">
              <a:latin typeface="DejaVu Serif"/>
            </a:endParaRPr>
          </a:p>
        </p:txBody>
      </p:sp>
      <p:sp>
        <p:nvSpPr>
          <p:cNvPr id="718"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Subinterfaces and software interfaces do not have their own separate transmit queues; they use the main transmit queue.</a:t>
            </a:r>
            <a:endParaRPr b="0" lang="en-US" sz="2000" spc="-1" strike="noStrike">
              <a:latin typeface="DejaVu Sans"/>
            </a:endParaRPr>
          </a:p>
          <a:p>
            <a:r>
              <a:rPr b="0" lang="en-US" sz="2000" spc="-1" strike="noStrike">
                <a:latin typeface="DejaVu Sans"/>
              </a:rPr>
              <a:t>Software interface types include dialers, tunnels, and Frame Relay subinterfaces, and they will congest only when their main hardware interface transmit queue congests. </a:t>
            </a:r>
            <a:endParaRPr b="0" lang="en-US" sz="2000" spc="-1" strike="noStrike">
              <a:latin typeface="DejaVu Sans"/>
            </a:endParaRPr>
          </a:p>
          <a:p>
            <a:r>
              <a:rPr b="0" lang="en-US" sz="2000" spc="-1" strike="noStrike">
                <a:latin typeface="DejaVu Sans"/>
              </a:rPr>
              <a:t>The transmit (tx‑ring) state is an indication of congestion of hardware interfaces caused by a congestion on the main hardware interface. </a:t>
            </a:r>
            <a:endParaRPr b="0" lang="en-US" sz="2000" spc="-1" strike="noStrike">
              <a:latin typeface="DejaVu Sans"/>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BD298B45-F2F9-41BE-9020-57A0A50432F5}" type="slidenum">
              <a:rPr b="0" lang="en-US" sz="900" spc="-1" strike="noStrike">
                <a:latin typeface="DejaVu Serif"/>
              </a:rPr>
              <a:t>1</a:t>
            </a:fld>
            <a:endParaRPr b="0" lang="en-US" sz="900" spc="-1" strike="noStrike">
              <a:latin typeface="DejaVu Serif"/>
            </a:endParaRPr>
          </a:p>
        </p:txBody>
      </p:sp>
      <p:sp>
        <p:nvSpPr>
          <p:cNvPr id="720"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Queuing is a congestion-management mechanism that allows you to control congestion by determining the order in which identified packets leave an interface based on priorities assigned to those packets. Congestion management entails creating queues, assigning packets to those queues based on the classification of the packet, and scheduling the packets in a queue for transmission. </a:t>
            </a:r>
            <a:endParaRPr b="0" lang="en-US" sz="2000" spc="-1" strike="noStrike">
              <a:latin typeface="DejaVu Sans"/>
            </a:endParaRPr>
          </a:p>
          <a:p>
            <a:r>
              <a:rPr b="0" lang="en-US" sz="2000" spc="-1" strike="noStrike">
                <a:latin typeface="DejaVu Sans"/>
              </a:rPr>
              <a:t>The default mechanism on most interfaces is the very simplistic first-in, first-out (FIFO) queue. Some traffic types, such as voice and video, have very demanding delay and jitter requirements, so more sophisticated queuing mechanisms must be configured on interfaces used by voice and video traffic.</a:t>
            </a:r>
            <a:endParaRPr b="0" lang="en-US" sz="2000" spc="-1" strike="noStrike">
              <a:latin typeface="DejaVu Sans"/>
            </a:endParaRPr>
          </a:p>
          <a:p>
            <a:r>
              <a:rPr b="0" lang="en-US" sz="2000" spc="-1" strike="noStrike">
                <a:latin typeface="DejaVu Sans"/>
              </a:rPr>
              <a:t>Cisco IOS routers support several queuing methods to meet the varying bandwidth, jitter, and delay requirements of different applications.</a:t>
            </a:r>
            <a:endParaRPr b="0" lang="en-US" sz="2000" spc="-1" strike="noStrike">
              <a:latin typeface="DejaVu Sans"/>
            </a:endParaRPr>
          </a:p>
          <a:p>
            <a:endParaRPr b="0" lang="en-US" sz="2000" spc="-1" strike="noStrike">
              <a:latin typeface="DejaVu Sans"/>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0049118F-E507-4402-AD4D-3D74D375ECAF}" type="slidenum">
              <a:rPr b="0" lang="en-US" sz="900" spc="-1" strike="noStrike">
                <a:latin typeface="DejaVu Serif"/>
              </a:rPr>
              <a:t>1</a:t>
            </a:fld>
            <a:endParaRPr b="0" lang="en-US" sz="900" spc="-1" strike="noStrike">
              <a:latin typeface="DejaVu Serif"/>
            </a:endParaRPr>
          </a:p>
        </p:txBody>
      </p:sp>
      <p:sp>
        <p:nvSpPr>
          <p:cNvPr id="722"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In its simplest form, FIFO queuing—also known as first-come, first-served queuing—involves storing packets when the network is congested and forwarding them in order of arrival when the network is no longer congested.</a:t>
            </a:r>
            <a:endParaRPr b="0" lang="en-US" sz="2000" spc="-1" strike="noStrike">
              <a:latin typeface="DejaVu Sans"/>
            </a:endParaRPr>
          </a:p>
          <a:p>
            <a:r>
              <a:rPr b="0" lang="en-US" sz="2000" spc="-1" strike="noStrike">
                <a:latin typeface="DejaVu Sans"/>
              </a:rPr>
              <a:t>FIFO embodies no concept of priority or classes of traffic and consequently makes no decision about packet priority. There is only one queue, and all packets are treated equally. Packets are placed into a single queue and transmitted in the order in which they arrive. Higher-priority packets are not transmitted faster than lower-priority packets. </a:t>
            </a:r>
            <a:endParaRPr b="0" lang="en-US" sz="2000" spc="-1" strike="noStrike">
              <a:latin typeface="DejaVu Sans"/>
            </a:endParaRPr>
          </a:p>
          <a:p>
            <a:r>
              <a:rPr b="0" lang="en-US" sz="2000" spc="-1" strike="noStrike">
                <a:latin typeface="DejaVu Sans"/>
              </a:rPr>
              <a:t>When no other queuing strategies are configured, all interfaces except serial interfaces at E1 (2.048 Mbps) and below use FIFO by default. FIFO, which is the fastest method of queuing, is effective for links that have little delay and minimal congestion. If your link has very little congestion, FIFO queuing may be the only queuing you need to use. </a:t>
            </a:r>
            <a:endParaRPr b="0" lang="en-US" sz="2000" spc="-1" strike="noStrike">
              <a:latin typeface="DejaVu Sans"/>
            </a:endParaRPr>
          </a:p>
          <a:p>
            <a:r>
              <a:rPr b="0" lang="en-US" sz="2000" spc="-1" strike="noStrike">
                <a:latin typeface="DejaVu Sans"/>
              </a:rPr>
              <a:t>All individual queues are, in fact, FIFO queues. Other queuing methods rely on FIFO as the underlying queuing mechanism for the discrete queues within more complex queuing strategies that support advanced functions such as prioritization.</a:t>
            </a:r>
            <a:endParaRPr b="0" lang="en-US" sz="2000" spc="-1" strike="noStrike">
              <a:latin typeface="DejaVu Sans"/>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EB7A64EB-0CA0-4429-A9E9-6A1C8222E891}" type="slidenum">
              <a:rPr b="0" lang="en-US" sz="900" spc="-1" strike="noStrike">
                <a:latin typeface="DejaVu Serif"/>
              </a:rPr>
              <a:t>1</a:t>
            </a:fld>
            <a:endParaRPr b="0" lang="en-US" sz="900" spc="-1" strike="noStrike">
              <a:latin typeface="DejaVu Serif"/>
            </a:endParaRPr>
          </a:p>
        </p:txBody>
      </p:sp>
      <p:sp>
        <p:nvSpPr>
          <p:cNvPr id="724"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Priority Queuing (PQ) allows network administrators to prioritize traffic in the network. A series of filters based on packet characteristics can be defined to cause the router to place traffic into a queue. The queue with the highest priority is serviced first until it is empty, then the lower queues are serviced in sequence.</a:t>
            </a:r>
            <a:endParaRPr b="0" lang="en-US" sz="2000" spc="-1" strike="noStrike">
              <a:latin typeface="DejaVu Sans"/>
            </a:endParaRPr>
          </a:p>
          <a:p>
            <a:r>
              <a:rPr b="0" lang="en-US" sz="2000" spc="-1" strike="noStrike">
                <a:latin typeface="DejaVu Sans"/>
              </a:rPr>
              <a:t>During transmission, PQ gives priority queues absolute preferential treatment over low-priority queues; important traffic, given the highest priority, will always take precedence over less important traffic. </a:t>
            </a:r>
            <a:endParaRPr b="0" lang="en-US" sz="2000" spc="-1" strike="noStrike">
              <a:latin typeface="DejaVu Sans"/>
            </a:endParaRPr>
          </a:p>
          <a:p>
            <a:r>
              <a:rPr b="0" lang="en-US" sz="2000" spc="-1" strike="noStrike">
                <a:latin typeface="DejaVu Sans"/>
              </a:rPr>
              <a:t>A priority list is a set of rules that describe how packets should be assigned to priority queues. A priority list might also describe a default priority or the queue size limits of the various priority queues.</a:t>
            </a:r>
            <a:endParaRPr b="0" lang="en-US" sz="2000" spc="-1" strike="noStrike">
              <a:latin typeface="DejaVu Sans"/>
            </a:endParaRPr>
          </a:p>
          <a:p>
            <a:r>
              <a:rPr b="0" lang="en-US" sz="2000" spc="-1" strike="noStrike">
                <a:latin typeface="DejaVu Sans"/>
              </a:rPr>
              <a:t>Packets can be classified by the following:</a:t>
            </a:r>
            <a:endParaRPr b="0" lang="en-US" sz="2000" spc="-1" strike="noStrike">
              <a:latin typeface="DejaVu Sans"/>
            </a:endParaRPr>
          </a:p>
          <a:p>
            <a:pPr marL="216000" indent="-216000">
              <a:lnSpc>
                <a:spcPct val="100000"/>
              </a:lnSpc>
            </a:pPr>
            <a:r>
              <a:rPr b="0" lang="en-US" sz="2000" spc="-1" strike="noStrike">
                <a:latin typeface="DejaVu Sans"/>
              </a:rPr>
              <a:t>Protocol type</a:t>
            </a:r>
            <a:endParaRPr b="0" lang="en-US" sz="2000" spc="-1" strike="noStrike">
              <a:latin typeface="DejaVu Sans"/>
            </a:endParaRPr>
          </a:p>
          <a:p>
            <a:pPr marL="216000" indent="-216000">
              <a:lnSpc>
                <a:spcPct val="100000"/>
              </a:lnSpc>
            </a:pPr>
            <a:r>
              <a:rPr b="0" lang="en-US" sz="2000" spc="-1" strike="noStrike">
                <a:latin typeface="DejaVu Sans"/>
              </a:rPr>
              <a:t>Incoming interface</a:t>
            </a:r>
            <a:endParaRPr b="0" lang="en-US" sz="2000" spc="-1" strike="noStrike">
              <a:latin typeface="DejaVu Sans"/>
            </a:endParaRPr>
          </a:p>
          <a:p>
            <a:pPr marL="216000" indent="-216000">
              <a:lnSpc>
                <a:spcPct val="100000"/>
              </a:lnSpc>
            </a:pPr>
            <a:r>
              <a:rPr b="0" lang="en-US" sz="2000" spc="-1" strike="noStrike">
                <a:latin typeface="DejaVu Sans"/>
              </a:rPr>
              <a:t>Packet size</a:t>
            </a:r>
            <a:endParaRPr b="0" lang="en-US" sz="2000" spc="-1" strike="noStrike">
              <a:latin typeface="DejaVu Sans"/>
            </a:endParaRPr>
          </a:p>
          <a:p>
            <a:pPr marL="216000" indent="-216000">
              <a:lnSpc>
                <a:spcPct val="100000"/>
              </a:lnSpc>
            </a:pPr>
            <a:r>
              <a:rPr b="0" lang="en-US" sz="2000" spc="-1" strike="noStrike">
                <a:latin typeface="DejaVu Sans"/>
              </a:rPr>
              <a:t>Fragments</a:t>
            </a:r>
            <a:endParaRPr b="0" lang="en-US" sz="2000" spc="-1" strike="noStrike">
              <a:latin typeface="DejaVu Sans"/>
            </a:endParaRPr>
          </a:p>
          <a:p>
            <a:pPr marL="216000" indent="-216000">
              <a:lnSpc>
                <a:spcPct val="100000"/>
              </a:lnSpc>
            </a:pPr>
            <a:r>
              <a:rPr b="0" lang="en-US" sz="2000" spc="-1" strike="noStrike">
                <a:latin typeface="DejaVu Sans"/>
              </a:rPr>
              <a:t>Access control list (ACL)</a:t>
            </a:r>
            <a:endParaRPr b="0" lang="en-US" sz="2000" spc="-1" strike="noStrike">
              <a:latin typeface="DejaVu Sans"/>
            </a:endParaRPr>
          </a:p>
          <a:p>
            <a:pPr marL="216000" indent="-216000">
              <a:lnSpc>
                <a:spcPct val="100000"/>
              </a:lnSpc>
            </a:pPr>
            <a:r>
              <a:rPr b="0" lang="en-US" sz="2000" spc="-1" strike="noStrike">
                <a:latin typeface="DejaVu Sans"/>
              </a:rPr>
              <a:t>Keepalives sourced by the network server are always assigned to the high-priority queue; all other management traffic (such as Enhanced Interior Gateway Routing Protocol [EIGRP] updates) must be configured. </a:t>
            </a:r>
            <a:endParaRPr b="0" lang="en-US" sz="2000" spc="-1" strike="noStrike">
              <a:latin typeface="DejaVu Sans"/>
            </a:endParaRPr>
          </a:p>
          <a:p>
            <a:pPr marL="216000" indent="-216000">
              <a:lnSpc>
                <a:spcPct val="100000"/>
              </a:lnSpc>
            </a:pPr>
            <a:r>
              <a:rPr b="0" lang="en-US" sz="2000" spc="-1" strike="noStrike">
                <a:latin typeface="DejaVu Sans"/>
              </a:rPr>
              <a:t>Although you can enable priority output queuing for any interface, it is best suited to low-bandwidth, congested serial interfaces.</a:t>
            </a:r>
            <a:endParaRPr b="0" lang="en-US" sz="2000" spc="-1" strike="noStrike">
              <a:latin typeface="DejaVu Sans"/>
            </a:endParaRPr>
          </a:p>
          <a:p>
            <a:pPr marL="216000" indent="-216000">
              <a:lnSpc>
                <a:spcPct val="100000"/>
              </a:lnSpc>
            </a:pPr>
            <a:r>
              <a:rPr b="0" lang="en-US" sz="2000" spc="-1" strike="noStrike">
                <a:latin typeface="DejaVu Sans"/>
              </a:rPr>
              <a:t>When you choose to use PQ, consider that, because lower-priority traffic is often denied bandwidth in favor of higher-priority traffic, the use of PQ could, in the worst case, result in lower-priority traffic never being transmitted (the lower-priority traffic class is “starved”). To avoid this problem, you can use traffic shaping to rate-limit the higher-priority traffic.</a:t>
            </a:r>
            <a:endParaRPr b="0" lang="en-US" sz="2000" spc="-1" strike="noStrike">
              <a:latin typeface="DejaVu Sans"/>
            </a:endParaRPr>
          </a:p>
          <a:p>
            <a:pPr marL="216000" indent="-216000">
              <a:lnSpc>
                <a:spcPct val="100000"/>
              </a:lnSpc>
            </a:pPr>
            <a:r>
              <a:rPr b="0" lang="en-US" sz="2000" spc="-1" strike="noStrike">
                <a:latin typeface="DejaVu Sans"/>
              </a:rPr>
              <a:t>PQ introduces extra overhead that is acceptable for slow interfaces but that may not be acceptable for higher-speed interfaces such as Ethernet. With PQ enabled, the system takes longer to switch packets because the packets are classified by the processed switch path. Furthermore, PQ uses a static configuration that does not adapt readily to changing network conditions.</a:t>
            </a:r>
            <a:endParaRPr b="0" lang="en-US" sz="2000" spc="-1" strike="noStrike">
              <a:latin typeface="DejaVu Sans"/>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D577E6F9-1A73-4A60-9924-61E6BFF777D6}" type="slidenum">
              <a:rPr b="0" lang="en-US" sz="900" spc="-1" strike="noStrike">
                <a:latin typeface="DejaVu Serif"/>
              </a:rPr>
              <a:t>1</a:t>
            </a:fld>
            <a:endParaRPr b="0" lang="en-US" sz="900" spc="-1" strike="noStrike">
              <a:latin typeface="DejaVu Serif"/>
            </a:endParaRPr>
          </a:p>
        </p:txBody>
      </p:sp>
      <p:sp>
        <p:nvSpPr>
          <p:cNvPr id="726"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Round robin refers to an arrangement that involves choosing all elements in a group equally in some rational order, usually starting from the top to the bottom of a list and then starting again at the top of the list and so on. A simple way to think of round robin is that it is about “taking turns.” In round-robin queuing, one packet is taken from each queue and then the process repeats.</a:t>
            </a:r>
            <a:endParaRPr b="0" lang="en-US" sz="2000" spc="-1" strike="noStrike">
              <a:latin typeface="DejaVu Sans"/>
            </a:endParaRPr>
          </a:p>
          <a:p>
            <a:r>
              <a:rPr b="0" lang="en-US" sz="2000" spc="-1" strike="noStrike">
                <a:latin typeface="DejaVu Sans"/>
              </a:rPr>
              <a:t>If all packets are the same size, all queues share the bandwidth equally. If packets being put into one queue are larger, that queue will receive a larger share of bandwidth.</a:t>
            </a:r>
            <a:endParaRPr b="0" lang="en-US" sz="2000" spc="-1" strike="noStrike">
              <a:latin typeface="DejaVu Sans"/>
            </a:endParaRPr>
          </a:p>
          <a:p>
            <a:r>
              <a:rPr b="0" lang="en-US" sz="2000" spc="-1" strike="noStrike">
                <a:latin typeface="DejaVu Sans"/>
              </a:rPr>
              <a:t>No queue will “starve” with round-robin queuing because all queues receive an opportunity to dispatch a packet every round.</a:t>
            </a:r>
            <a:endParaRPr b="0" lang="en-US" sz="2000" spc="-1" strike="noStrike">
              <a:latin typeface="DejaVu Sans"/>
            </a:endParaRPr>
          </a:p>
          <a:p>
            <a:r>
              <a:rPr b="0" lang="en-US" sz="2000" spc="-1" strike="noStrike">
                <a:latin typeface="DejaVu Sans"/>
              </a:rPr>
              <a:t>A limitation of round-robin queuing is the inability to prioritize traffic. </a:t>
            </a:r>
            <a:endParaRPr b="0" lang="en-US" sz="2000" spc="-1" strike="noStrike">
              <a:latin typeface="DejaVu Sans"/>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FE51A2A6-F684-4410-87C6-C46E035B102B}" type="slidenum">
              <a:rPr b="0" lang="en-US" sz="900" spc="-1" strike="noStrike">
                <a:latin typeface="DejaVu Serif"/>
              </a:rPr>
              <a:t>1</a:t>
            </a:fld>
            <a:endParaRPr b="0" lang="en-US" sz="900" spc="-1" strike="noStrike">
              <a:latin typeface="DejaVu Serif"/>
            </a:endParaRPr>
          </a:p>
        </p:txBody>
      </p:sp>
      <p:sp>
        <p:nvSpPr>
          <p:cNvPr id="728"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The weighted round robin (WRR) algorithm provides prioritization capabilities for round-robin queuing as shown here. </a:t>
            </a:r>
            <a:endParaRPr b="0" lang="en-US" sz="2000" spc="-1" strike="noStrike">
              <a:latin typeface="DejaVu Sans"/>
            </a:endParaRPr>
          </a:p>
          <a:p>
            <a:r>
              <a:rPr b="0" lang="en-US" sz="2000" spc="-1" strike="noStrike">
                <a:latin typeface="DejaVu Sans"/>
              </a:rPr>
              <a:t>In WRR, packets are accessed round-robin style, but queues can be given priorities called “weights.” For example, in a single round, four packets from a high-priority class might be dispatched, followed by two from a middle-priority class, and then one from a low-priority class.</a:t>
            </a:r>
            <a:endParaRPr b="0" lang="en-US" sz="2000" spc="-1" strike="noStrike">
              <a:latin typeface="DejaVu Sans"/>
            </a:endParaRPr>
          </a:p>
          <a:p>
            <a:r>
              <a:rPr b="0" lang="en-US" sz="2000" spc="-1" strike="noStrike">
                <a:latin typeface="DejaVu Sans"/>
              </a:rPr>
              <a:t>Some implementations of the WRR algorithm provide prioritization by dispatching a configurable number of bytes each round rather than a number of packets. The Cisco custom queuing (CQ) mechanism is an example of this implementation.</a:t>
            </a:r>
            <a:endParaRPr b="0" lang="en-US" sz="2000" spc="-1" strike="noStrike">
              <a:latin typeface="DejaVu Sans"/>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2C223943-7329-42CB-8300-1729A77822CD}" type="slidenum">
              <a:rPr b="0" lang="en-US" sz="900" spc="-1" strike="noStrike">
                <a:latin typeface="DejaVu Serif"/>
              </a:rPr>
              <a:t>1</a:t>
            </a:fld>
            <a:endParaRPr b="0" lang="en-US" sz="900" spc="-1" strike="noStrike">
              <a:latin typeface="DejaVu Serif"/>
            </a:endParaRPr>
          </a:p>
        </p:txBody>
      </p:sp>
      <p:sp>
        <p:nvSpPr>
          <p:cNvPr id="730"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This slide illustrates the worst-case scenario of the WRR algorithm, which uses the following parameters to implement WRR queuing on an interface:</a:t>
            </a:r>
            <a:endParaRPr b="0" lang="en-US" sz="2000" spc="-1" strike="noStrike">
              <a:latin typeface="DejaVu Sans"/>
            </a:endParaRPr>
          </a:p>
          <a:p>
            <a:pPr marL="216000" indent="-216000">
              <a:lnSpc>
                <a:spcPct val="100000"/>
              </a:lnSpc>
            </a:pPr>
            <a:r>
              <a:rPr b="0" lang="en-US" sz="2000" spc="-1" strike="noStrike">
                <a:latin typeface="DejaVu Sans"/>
              </a:rPr>
              <a:t>The maximum transmission unit (MTU) of the interface is 1500 bytes.</a:t>
            </a:r>
            <a:endParaRPr b="0" lang="en-US" sz="2000" spc="-1" strike="noStrike">
              <a:latin typeface="DejaVu Sans"/>
            </a:endParaRPr>
          </a:p>
          <a:p>
            <a:pPr marL="216000" indent="-216000">
              <a:lnSpc>
                <a:spcPct val="100000"/>
              </a:lnSpc>
            </a:pPr>
            <a:r>
              <a:rPr b="0" lang="en-US" sz="2000" spc="-1" strike="noStrike">
                <a:latin typeface="DejaVu Sans"/>
              </a:rPr>
              <a:t>The byte count to be sent for the queue in each round is 3000 bytes (twice the MTU).</a:t>
            </a:r>
            <a:endParaRPr b="0" lang="en-US" sz="2000" spc="-1" strike="noStrike">
              <a:latin typeface="DejaVu Sans"/>
            </a:endParaRPr>
          </a:p>
          <a:p>
            <a:pPr marL="216000" indent="-216000">
              <a:lnSpc>
                <a:spcPct val="100000"/>
              </a:lnSpc>
            </a:pPr>
            <a:r>
              <a:rPr b="0" lang="en-US" sz="2000" spc="-1" strike="noStrike">
                <a:latin typeface="DejaVu Sans"/>
              </a:rPr>
              <a:t>The example shows that the router first sent two packets with a total size of 2999 bytes. Because this size is within the limit (3000), the router can send the next packet (which is MTU-sized, 1500 bytes). The result is that the queue received almost 50 percent more bandwidth in this round than it should have received.</a:t>
            </a:r>
            <a:endParaRPr b="0" lang="en-US" sz="2000" spc="-1" strike="noStrike">
              <a:latin typeface="DejaVu Sans"/>
            </a:endParaRPr>
          </a:p>
          <a:p>
            <a:pPr marL="216000" indent="-216000">
              <a:lnSpc>
                <a:spcPct val="100000"/>
              </a:lnSpc>
            </a:pPr>
            <a:r>
              <a:rPr b="0" lang="en-US" sz="2000" spc="-1" strike="noStrike">
                <a:latin typeface="DejaVu Sans"/>
              </a:rPr>
              <a:t>This example shows one of the drawbacks of WRR queuing—it does not allocate bandwidth accurately. </a:t>
            </a:r>
            <a:endParaRPr b="0" lang="en-US" sz="2000" spc="-1" strike="noStrike">
              <a:latin typeface="DejaVu Sans"/>
            </a:endParaRPr>
          </a:p>
          <a:p>
            <a:pPr marL="216000" indent="-216000">
              <a:lnSpc>
                <a:spcPct val="100000"/>
              </a:lnSpc>
            </a:pPr>
            <a:r>
              <a:rPr b="0" lang="en-US" sz="2000" spc="-1" strike="noStrike">
                <a:latin typeface="DejaVu Sans"/>
              </a:rPr>
              <a:t>The limit or weight of the queue is configured in bytes. The accuracy of WRR queuing depends on the weight (byte count) and the MTU. If the ratio between the byte count and the MTU is too small, WRR queuing will not allocate bandwidth accurately.</a:t>
            </a:r>
            <a:endParaRPr b="0" lang="en-US" sz="2000" spc="-1" strike="noStrike">
              <a:latin typeface="DejaVu Sans"/>
            </a:endParaRPr>
          </a:p>
          <a:p>
            <a:pPr marL="216000" indent="-216000">
              <a:lnSpc>
                <a:spcPct val="100000"/>
              </a:lnSpc>
            </a:pPr>
            <a:r>
              <a:rPr b="0" lang="en-US" sz="2000" spc="-1" strike="noStrike">
                <a:latin typeface="DejaVu Sans"/>
              </a:rPr>
              <a:t>If the ratio between the byte count and the MTU is too large, WRR queuing will cause long delays.</a:t>
            </a:r>
            <a:endParaRPr b="0" lang="en-US" sz="2000" spc="-1" strike="noStrike">
              <a:latin typeface="DejaVu Sans"/>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F94C10F0-14AB-4D5E-A2DD-AD5B1B92E415}" type="slidenum">
              <a:rPr b="0" lang="en-US" sz="900" spc="-1" strike="noStrike">
                <a:latin typeface="DejaVu Serif"/>
              </a:rPr>
              <a:t>1</a:t>
            </a:fld>
            <a:endParaRPr b="0" lang="en-US" sz="900" spc="-1" strike="noStrike">
              <a:latin typeface="DejaVu Serif"/>
            </a:endParaRPr>
          </a:p>
        </p:txBody>
      </p:sp>
      <p:sp>
        <p:nvSpPr>
          <p:cNvPr id="732" name="PlaceHolder 2"/>
          <p:cNvSpPr>
            <a:spLocks noGrp="1"/>
          </p:cNvSpPr>
          <p:nvPr>
            <p:ph type="body"/>
          </p:nvPr>
        </p:nvSpPr>
        <p:spPr>
          <a:xfrm>
            <a:off x="777960" y="4821120"/>
            <a:ext cx="5538600" cy="4681080"/>
          </a:xfrm>
          <a:prstGeom prst="rect">
            <a:avLst/>
          </a:prstGeom>
        </p:spPr>
        <p:txBody>
          <a:bodyPr lIns="101520" rIns="101520" tIns="53280" bIns="53280"/>
          <a:p>
            <a:endParaRPr b="0" lang="en-US" sz="2000" spc="-1" strike="noStrike">
              <a:latin typeface="DejaVu Sans"/>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B5F3FC45-7F47-4C97-BC08-E01687BD1536}" type="slidenum">
              <a:rPr b="0" lang="en-US" sz="900" spc="-1" strike="noStrike">
                <a:latin typeface="DejaVu Serif"/>
              </a:rPr>
              <a:t>1</a:t>
            </a:fld>
            <a:endParaRPr b="0" lang="en-US" sz="900" spc="-1" strike="noStrike">
              <a:latin typeface="DejaVu Serif"/>
            </a:endParaRPr>
          </a:p>
        </p:txBody>
      </p:sp>
      <p:sp>
        <p:nvSpPr>
          <p:cNvPr id="734"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WFQ is a dynamic </a:t>
            </a:r>
            <a:r>
              <a:rPr b="0" lang="en-US" sz="2000" spc="-1" strike="noStrike">
                <a:latin typeface="DejaVu Sans"/>
              </a:rPr>
              <a:t>scheduling method </a:t>
            </a:r>
            <a:r>
              <a:rPr b="0" lang="en-US" sz="2000" spc="-1" strike="noStrike">
                <a:latin typeface="DejaVu Sans"/>
              </a:rPr>
              <a:t>that provides fair </a:t>
            </a:r>
            <a:r>
              <a:rPr b="0" lang="en-US" sz="2000" spc="-1" strike="noStrike">
                <a:latin typeface="DejaVu Sans"/>
              </a:rPr>
              <a:t>bandwidth </a:t>
            </a:r>
            <a:r>
              <a:rPr b="0" lang="en-US" sz="2000" spc="-1" strike="noStrike">
                <a:latin typeface="DejaVu Sans"/>
              </a:rPr>
              <a:t>allocation to all </a:t>
            </a:r>
            <a:r>
              <a:rPr b="0" lang="en-US" sz="2000" spc="-1" strike="noStrike">
                <a:latin typeface="DejaVu Sans"/>
              </a:rPr>
              <a:t>network traffic. WFQ </a:t>
            </a:r>
            <a:r>
              <a:rPr b="0" lang="en-US" sz="2000" spc="-1" strike="noStrike">
                <a:latin typeface="DejaVu Sans"/>
              </a:rPr>
              <a:t>applies priority, or </a:t>
            </a:r>
            <a:r>
              <a:rPr b="0" lang="en-US" sz="2000" spc="-1" strike="noStrike">
                <a:latin typeface="DejaVu Sans"/>
              </a:rPr>
              <a:t>weights, to </a:t>
            </a:r>
            <a:r>
              <a:rPr b="0" lang="en-US" sz="2000" spc="-1" strike="noStrike">
                <a:latin typeface="DejaVu Sans"/>
              </a:rPr>
              <a:t>identified traffic to </a:t>
            </a:r>
            <a:r>
              <a:rPr b="0" lang="en-US" sz="2000" spc="-1" strike="noStrike">
                <a:latin typeface="DejaVu Sans"/>
              </a:rPr>
              <a:t>classify traffic into </a:t>
            </a:r>
            <a:r>
              <a:rPr b="0" lang="en-US" sz="2000" spc="-1" strike="noStrike">
                <a:latin typeface="DejaVu Sans"/>
              </a:rPr>
              <a:t>conversations and </a:t>
            </a:r>
            <a:r>
              <a:rPr b="0" lang="en-US" sz="2000" spc="-1" strike="noStrike">
                <a:latin typeface="DejaVu Sans"/>
              </a:rPr>
              <a:t>determine how </a:t>
            </a:r>
            <a:r>
              <a:rPr b="0" lang="en-US" sz="2000" spc="-1" strike="noStrike">
                <a:latin typeface="DejaVu Sans"/>
              </a:rPr>
              <a:t>much bandwidth </a:t>
            </a:r>
            <a:r>
              <a:rPr b="0" lang="en-US" sz="2000" spc="-1" strike="noStrike">
                <a:latin typeface="DejaVu Sans"/>
              </a:rPr>
              <a:t>each conversation is </a:t>
            </a:r>
            <a:r>
              <a:rPr b="0" lang="en-US" sz="2000" spc="-1" strike="noStrike">
                <a:latin typeface="DejaVu Sans"/>
              </a:rPr>
              <a:t>allowed relative to </a:t>
            </a:r>
            <a:r>
              <a:rPr b="0" lang="en-US" sz="2000" spc="-1" strike="noStrike">
                <a:latin typeface="DejaVu Sans"/>
              </a:rPr>
              <a:t>other conversations. </a:t>
            </a:r>
            <a:endParaRPr b="0" lang="en-US" sz="2000" spc="-1" strike="noStrike">
              <a:latin typeface="DejaVu Sans"/>
            </a:endParaRPr>
          </a:p>
          <a:p>
            <a:r>
              <a:rPr b="0" lang="en-US" sz="2000" spc="-1" strike="noStrike">
                <a:latin typeface="DejaVu Sans"/>
              </a:rPr>
              <a:t>WFQ is a flow-based </a:t>
            </a:r>
            <a:r>
              <a:rPr b="0" lang="en-US" sz="2000" spc="-1" strike="noStrike">
                <a:latin typeface="DejaVu Sans"/>
              </a:rPr>
              <a:t>algorithm that </a:t>
            </a:r>
            <a:r>
              <a:rPr b="0" lang="en-US" sz="2000" spc="-1" strike="noStrike">
                <a:latin typeface="DejaVu Sans"/>
              </a:rPr>
              <a:t>simultaneously </a:t>
            </a:r>
            <a:r>
              <a:rPr b="0" lang="en-US" sz="2000" spc="-1" strike="noStrike">
                <a:latin typeface="DejaVu Sans"/>
              </a:rPr>
              <a:t>schedules </a:t>
            </a:r>
            <a:r>
              <a:rPr b="0" lang="en-US" sz="2000" spc="-1" strike="noStrike">
                <a:latin typeface="DejaVu Sans"/>
              </a:rPr>
              <a:t>interactive traffic to </a:t>
            </a:r>
            <a:r>
              <a:rPr b="0" lang="en-US" sz="2000" spc="-1" strike="noStrike">
                <a:latin typeface="DejaVu Sans"/>
              </a:rPr>
              <a:t>the front of a queue </a:t>
            </a:r>
            <a:r>
              <a:rPr b="0" lang="en-US" sz="2000" spc="-1" strike="noStrike">
                <a:latin typeface="DejaVu Sans"/>
              </a:rPr>
              <a:t>to reduce response </a:t>
            </a:r>
            <a:r>
              <a:rPr b="0" lang="en-US" sz="2000" spc="-1" strike="noStrike">
                <a:latin typeface="DejaVu Sans"/>
              </a:rPr>
              <a:t>time and fairly </a:t>
            </a:r>
            <a:r>
              <a:rPr b="0" lang="en-US" sz="2000" spc="-1" strike="noStrike">
                <a:latin typeface="DejaVu Sans"/>
              </a:rPr>
              <a:t>shares the </a:t>
            </a:r>
            <a:r>
              <a:rPr b="0" lang="en-US" sz="2000" spc="-1" strike="noStrike">
                <a:latin typeface="DejaVu Sans"/>
              </a:rPr>
              <a:t>remaining </a:t>
            </a:r>
            <a:r>
              <a:rPr b="0" lang="en-US" sz="2000" spc="-1" strike="noStrike">
                <a:latin typeface="DejaVu Sans"/>
              </a:rPr>
              <a:t>bandwidth among </a:t>
            </a:r>
            <a:r>
              <a:rPr b="0" lang="en-US" sz="2000" spc="-1" strike="noStrike">
                <a:latin typeface="DejaVu Sans"/>
              </a:rPr>
              <a:t>high-bandwidth </a:t>
            </a:r>
            <a:r>
              <a:rPr b="0" lang="en-US" sz="2000" spc="-1" strike="noStrike">
                <a:latin typeface="DejaVu Sans"/>
              </a:rPr>
              <a:t>flows. In other </a:t>
            </a:r>
            <a:r>
              <a:rPr b="0" lang="en-US" sz="2000" spc="-1" strike="noStrike">
                <a:latin typeface="DejaVu Sans"/>
              </a:rPr>
              <a:t>words, WFQ allows </a:t>
            </a:r>
            <a:r>
              <a:rPr b="0" lang="en-US" sz="2000" spc="-1" strike="noStrike">
                <a:latin typeface="DejaVu Sans"/>
              </a:rPr>
              <a:t>you to give low-</a:t>
            </a:r>
            <a:r>
              <a:rPr b="0" lang="en-US" sz="2000" spc="-1" strike="noStrike">
                <a:latin typeface="DejaVu Sans"/>
              </a:rPr>
              <a:t>volume traffic, such </a:t>
            </a:r>
            <a:r>
              <a:rPr b="0" lang="en-US" sz="2000" spc="-1" strike="noStrike">
                <a:latin typeface="DejaVu Sans"/>
              </a:rPr>
              <a:t>as Telnet sessions, </a:t>
            </a:r>
            <a:r>
              <a:rPr b="0" lang="en-US" sz="2000" spc="-1" strike="noStrike">
                <a:latin typeface="DejaVu Sans"/>
              </a:rPr>
              <a:t>priority over high-</a:t>
            </a:r>
            <a:r>
              <a:rPr b="0" lang="en-US" sz="2000" spc="-1" strike="noStrike">
                <a:latin typeface="DejaVu Sans"/>
              </a:rPr>
              <a:t>volume traffic, such </a:t>
            </a:r>
            <a:r>
              <a:rPr b="0" lang="en-US" sz="2000" spc="-1" strike="noStrike">
                <a:latin typeface="DejaVu Sans"/>
              </a:rPr>
              <a:t>as FTP sessions. </a:t>
            </a:r>
            <a:r>
              <a:rPr b="0" lang="en-US" sz="2000" spc="-1" strike="noStrike">
                <a:latin typeface="DejaVu Sans"/>
              </a:rPr>
              <a:t>WFQ gives </a:t>
            </a:r>
            <a:r>
              <a:rPr b="0" lang="en-US" sz="2000" spc="-1" strike="noStrike">
                <a:latin typeface="DejaVu Sans"/>
              </a:rPr>
              <a:t>concurrent file </a:t>
            </a:r>
            <a:r>
              <a:rPr b="0" lang="en-US" sz="2000" spc="-1" strike="noStrike">
                <a:latin typeface="DejaVu Sans"/>
              </a:rPr>
              <a:t>transfers balanced </a:t>
            </a:r>
            <a:r>
              <a:rPr b="0" lang="en-US" sz="2000" spc="-1" strike="noStrike">
                <a:latin typeface="DejaVu Sans"/>
              </a:rPr>
              <a:t>use of link capacity; </a:t>
            </a:r>
            <a:r>
              <a:rPr b="0" lang="en-US" sz="2000" spc="-1" strike="noStrike">
                <a:latin typeface="DejaVu Sans"/>
              </a:rPr>
              <a:t>that is, when </a:t>
            </a:r>
            <a:r>
              <a:rPr b="0" lang="en-US" sz="2000" spc="-1" strike="noStrike">
                <a:latin typeface="DejaVu Sans"/>
              </a:rPr>
              <a:t>multiple file </a:t>
            </a:r>
            <a:r>
              <a:rPr b="0" lang="en-US" sz="2000" spc="-1" strike="noStrike">
                <a:latin typeface="DejaVu Sans"/>
              </a:rPr>
              <a:t>transfers occur, the </a:t>
            </a:r>
            <a:r>
              <a:rPr b="0" lang="en-US" sz="2000" spc="-1" strike="noStrike">
                <a:latin typeface="DejaVu Sans"/>
              </a:rPr>
              <a:t>transfers are given </a:t>
            </a:r>
            <a:r>
              <a:rPr b="0" lang="en-US" sz="2000" spc="-1" strike="noStrike">
                <a:latin typeface="DejaVu Sans"/>
              </a:rPr>
              <a:t>comparable </a:t>
            </a:r>
            <a:r>
              <a:rPr b="0" lang="en-US" sz="2000" spc="-1" strike="noStrike">
                <a:latin typeface="DejaVu Sans"/>
              </a:rPr>
              <a:t>bandwidth. </a:t>
            </a:r>
            <a:endParaRPr b="0" lang="en-US" sz="2000" spc="-1" strike="noStrike">
              <a:latin typeface="DejaVu Sans"/>
            </a:endParaRPr>
          </a:p>
          <a:p>
            <a:endParaRPr b="0" lang="en-US" sz="2000" spc="-1" strike="noStrike">
              <a:latin typeface="DejaVu Sans"/>
            </a:endParaRPr>
          </a:p>
          <a:p>
            <a:r>
              <a:rPr b="0" lang="en-US" sz="2000" spc="-1" strike="noStrike">
                <a:latin typeface="DejaVu Sans"/>
              </a:rPr>
              <a:t>WFQ solves problems </a:t>
            </a:r>
            <a:r>
              <a:rPr b="0" lang="en-US" sz="2000" spc="-1" strike="noStrike">
                <a:latin typeface="DejaVu Sans"/>
              </a:rPr>
              <a:t>inherent in the </a:t>
            </a:r>
            <a:r>
              <a:rPr b="0" lang="en-US" sz="2000" spc="-1" strike="noStrike">
                <a:latin typeface="DejaVu Sans"/>
              </a:rPr>
              <a:t>following queuing </a:t>
            </a:r>
            <a:r>
              <a:rPr b="0" lang="en-US" sz="2000" spc="-1" strike="noStrike">
                <a:latin typeface="DejaVu Sans"/>
              </a:rPr>
              <a:t>mechanisms:</a:t>
            </a:r>
            <a:endParaRPr b="0" lang="en-US" sz="2000" spc="-1" strike="noStrike">
              <a:latin typeface="DejaVu Sans"/>
            </a:endParaRPr>
          </a:p>
          <a:p>
            <a:pPr marL="216000" indent="-216000">
              <a:lnSpc>
                <a:spcPct val="100000"/>
              </a:lnSpc>
            </a:pPr>
            <a:r>
              <a:rPr b="0" lang="en-US" sz="2000" spc="-1" strike="noStrike">
                <a:latin typeface="DejaVu Sans"/>
              </a:rPr>
              <a:t>FIFO queuing causes </a:t>
            </a:r>
            <a:r>
              <a:rPr b="0" lang="en-US" sz="2000" spc="-1" strike="noStrike">
                <a:latin typeface="DejaVu Sans"/>
              </a:rPr>
              <a:t>starvation, delay, </a:t>
            </a:r>
            <a:r>
              <a:rPr b="0" lang="en-US" sz="2000" spc="-1" strike="noStrike">
                <a:latin typeface="DejaVu Sans"/>
              </a:rPr>
              <a:t>and jitter.</a:t>
            </a:r>
            <a:endParaRPr b="0" lang="en-US" sz="2000" spc="-1" strike="noStrike">
              <a:latin typeface="DejaVu Sans"/>
            </a:endParaRPr>
          </a:p>
          <a:p>
            <a:pPr marL="216000" indent="-216000">
              <a:lnSpc>
                <a:spcPct val="100000"/>
              </a:lnSpc>
            </a:pPr>
            <a:r>
              <a:rPr b="0" lang="en-US" sz="2000" spc="-1" strike="noStrike">
                <a:latin typeface="DejaVu Sans"/>
              </a:rPr>
              <a:t>Priority queuing (PQ) </a:t>
            </a:r>
            <a:r>
              <a:rPr b="0" lang="en-US" sz="2000" spc="-1" strike="noStrike">
                <a:latin typeface="DejaVu Sans"/>
              </a:rPr>
              <a:t>causes starvation of </a:t>
            </a:r>
            <a:r>
              <a:rPr b="0" lang="en-US" sz="2000" spc="-1" strike="noStrike">
                <a:latin typeface="DejaVu Sans"/>
              </a:rPr>
              <a:t>lower-priority </a:t>
            </a:r>
            <a:r>
              <a:rPr b="0" lang="en-US" sz="2000" spc="-1" strike="noStrike">
                <a:latin typeface="DejaVu Sans"/>
              </a:rPr>
              <a:t>classes and suffers </a:t>
            </a:r>
            <a:r>
              <a:rPr b="0" lang="en-US" sz="2000" spc="-1" strike="noStrike">
                <a:latin typeface="DejaVu Sans"/>
              </a:rPr>
              <a:t>from the FIFO </a:t>
            </a:r>
            <a:r>
              <a:rPr b="0" lang="en-US" sz="2000" spc="-1" strike="noStrike">
                <a:latin typeface="DejaVu Sans"/>
              </a:rPr>
              <a:t>problems within </a:t>
            </a:r>
            <a:r>
              <a:rPr b="0" lang="en-US" sz="2000" spc="-1" strike="noStrike">
                <a:latin typeface="DejaVu Sans"/>
              </a:rPr>
              <a:t>each of the four </a:t>
            </a:r>
            <a:r>
              <a:rPr b="0" lang="en-US" sz="2000" spc="-1" strike="noStrike">
                <a:latin typeface="DejaVu Sans"/>
              </a:rPr>
              <a:t>queues that it uses </a:t>
            </a:r>
            <a:r>
              <a:rPr b="0" lang="en-US" sz="2000" spc="-1" strike="noStrike">
                <a:latin typeface="DejaVu Sans"/>
              </a:rPr>
              <a:t>for prioritization.</a:t>
            </a:r>
            <a:endParaRPr b="0" lang="en-US" sz="2000" spc="-1" strike="noStrike">
              <a:latin typeface="DejaVu Sans"/>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4D097068-85DE-463C-ADC9-2E87821A69AD}" type="slidenum">
              <a:rPr b="0" lang="en-US" sz="900" spc="-1" strike="noStrike">
                <a:latin typeface="DejaVu Serif"/>
              </a:rPr>
              <a:t>1</a:t>
            </a:fld>
            <a:endParaRPr b="0" lang="en-US" sz="900" spc="-1" strike="noStrike">
              <a:latin typeface="DejaVu Serif"/>
            </a:endParaRPr>
          </a:p>
        </p:txBody>
      </p:sp>
      <p:sp>
        <p:nvSpPr>
          <p:cNvPr id="700" name="PlaceHolder 2"/>
          <p:cNvSpPr>
            <a:spLocks noGrp="1"/>
          </p:cNvSpPr>
          <p:nvPr>
            <p:ph type="body"/>
          </p:nvPr>
        </p:nvSpPr>
        <p:spPr>
          <a:xfrm>
            <a:off x="777960" y="4821120"/>
            <a:ext cx="5538600" cy="4681080"/>
          </a:xfrm>
          <a:prstGeom prst="rect">
            <a:avLst/>
          </a:prstGeom>
        </p:spPr>
        <p:txBody>
          <a:bodyPr lIns="101520" rIns="101520" tIns="53280" bIns="53280"/>
          <a:p>
            <a:endParaRPr b="0" lang="en-US" sz="2000" spc="-1" strike="noStrike">
              <a:latin typeface="DejaVu Sans"/>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992A86E7-F8F9-4774-B084-F314FB92ABBB}" type="slidenum">
              <a:rPr b="0" lang="en-US" sz="900" spc="-1" strike="noStrike">
                <a:latin typeface="DejaVu Serif"/>
              </a:rPr>
              <a:t>1</a:t>
            </a:fld>
            <a:endParaRPr b="0" lang="en-US" sz="900" spc="-1" strike="noStrike">
              <a:latin typeface="DejaVu Serif"/>
            </a:endParaRPr>
          </a:p>
        </p:txBody>
      </p:sp>
      <p:sp>
        <p:nvSpPr>
          <p:cNvPr id="736"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WFQ classification has to identify individual flows. This graphic shows how a flow is identified based on the following information taken from the IP header and the TCP or User Datagram Protocol (UDP) headers:</a:t>
            </a:r>
            <a:endParaRPr b="0" lang="en-US" sz="2000" spc="-1" strike="noStrike">
              <a:latin typeface="DejaVu Sans"/>
            </a:endParaRPr>
          </a:p>
          <a:p>
            <a:pPr marL="216000" indent="-216000">
              <a:lnSpc>
                <a:spcPct val="100000"/>
              </a:lnSpc>
            </a:pPr>
            <a:r>
              <a:rPr b="0" lang="en-US" sz="2000" spc="-1" strike="noStrike">
                <a:latin typeface="DejaVu Sans"/>
              </a:rPr>
              <a:t>Source IP address</a:t>
            </a:r>
            <a:endParaRPr b="0" lang="en-US" sz="2000" spc="-1" strike="noStrike">
              <a:latin typeface="DejaVu Sans"/>
            </a:endParaRPr>
          </a:p>
          <a:p>
            <a:pPr marL="216000" indent="-216000">
              <a:lnSpc>
                <a:spcPct val="100000"/>
              </a:lnSpc>
            </a:pPr>
            <a:r>
              <a:rPr b="0" lang="en-US" sz="2000" spc="-1" strike="noStrike">
                <a:latin typeface="DejaVu Sans"/>
              </a:rPr>
              <a:t>Destination IP address</a:t>
            </a:r>
            <a:endParaRPr b="0" lang="en-US" sz="2000" spc="-1" strike="noStrike">
              <a:latin typeface="DejaVu Sans"/>
            </a:endParaRPr>
          </a:p>
          <a:p>
            <a:pPr marL="216000" indent="-216000">
              <a:lnSpc>
                <a:spcPct val="100000"/>
              </a:lnSpc>
            </a:pPr>
            <a:r>
              <a:rPr b="0" lang="en-US" sz="2000" spc="-1" strike="noStrike">
                <a:latin typeface="DejaVu Sans"/>
              </a:rPr>
              <a:t>Protocol number (identifying TCP or UDP)</a:t>
            </a:r>
            <a:endParaRPr b="0" lang="en-US" sz="2000" spc="-1" strike="noStrike">
              <a:latin typeface="DejaVu Sans"/>
            </a:endParaRPr>
          </a:p>
          <a:p>
            <a:pPr marL="216000" indent="-216000">
              <a:lnSpc>
                <a:spcPct val="100000"/>
              </a:lnSpc>
            </a:pPr>
            <a:r>
              <a:rPr b="0" lang="en-US" sz="2000" spc="-1" strike="noStrike">
                <a:latin typeface="DejaVu Sans"/>
              </a:rPr>
              <a:t>Type of service field</a:t>
            </a:r>
            <a:endParaRPr b="0" lang="en-US" sz="2000" spc="-1" strike="noStrike">
              <a:latin typeface="DejaVu Sans"/>
            </a:endParaRPr>
          </a:p>
          <a:p>
            <a:pPr marL="216000" indent="-216000">
              <a:lnSpc>
                <a:spcPct val="100000"/>
              </a:lnSpc>
            </a:pPr>
            <a:r>
              <a:rPr b="0" lang="en-US" sz="2000" spc="-1" strike="noStrike">
                <a:latin typeface="DejaVu Sans"/>
              </a:rPr>
              <a:t>Source TCP or UDP port number</a:t>
            </a:r>
            <a:endParaRPr b="0" lang="en-US" sz="2000" spc="-1" strike="noStrike">
              <a:latin typeface="DejaVu Sans"/>
            </a:endParaRPr>
          </a:p>
          <a:p>
            <a:pPr marL="216000" indent="-216000">
              <a:lnSpc>
                <a:spcPct val="100000"/>
              </a:lnSpc>
            </a:pPr>
            <a:r>
              <a:rPr b="0" lang="en-US" sz="2000" spc="-1" strike="noStrike">
                <a:latin typeface="DejaVu Sans"/>
              </a:rPr>
              <a:t>Destination TCP or UDP port number</a:t>
            </a:r>
            <a:endParaRPr b="0" lang="en-US" sz="2000" spc="-1" strike="noStrike">
              <a:latin typeface="DejaVu Sans"/>
            </a:endParaRPr>
          </a:p>
          <a:p>
            <a:pPr marL="216000" indent="-216000">
              <a:lnSpc>
                <a:spcPct val="100000"/>
              </a:lnSpc>
            </a:pPr>
            <a:r>
              <a:rPr b="0" lang="en-US" sz="2000" spc="-1" strike="noStrike">
                <a:latin typeface="DejaVu Sans"/>
              </a:rPr>
              <a:t>These parameters are usually fixed for a single flow, although there are some exceptions. For example, a quality of service (QoS) design can mark packets with different IP precedence bit values even if they belong to the same flow. You should avoid such marking when using WFQ.</a:t>
            </a:r>
            <a:endParaRPr b="0" lang="en-US" sz="2000" spc="-1" strike="noStrike">
              <a:latin typeface="DejaVu Sans"/>
            </a:endParaRPr>
          </a:p>
          <a:p>
            <a:pPr marL="216000" indent="-216000">
              <a:lnSpc>
                <a:spcPct val="100000"/>
              </a:lnSpc>
            </a:pPr>
            <a:r>
              <a:rPr b="0" lang="en-US" sz="2000" spc="-1" strike="noStrike">
                <a:latin typeface="DejaVu Sans"/>
              </a:rPr>
              <a:t>The parameters are used as input for a hash algorithm that produces a fixed-length number that is used as the index of the queue.</a:t>
            </a:r>
            <a:endParaRPr b="0" lang="en-US" sz="2000" spc="-1" strike="noStrike">
              <a:latin typeface="DejaVu Sans"/>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912292FE-62CC-4325-A069-BB7E0DB71928}" type="slidenum">
              <a:rPr b="0" lang="en-US" sz="900" spc="-1" strike="noStrike">
                <a:latin typeface="DejaVu Serif"/>
              </a:rPr>
              <a:t>1</a:t>
            </a:fld>
            <a:endParaRPr b="0" lang="en-US" sz="900" spc="-1" strike="noStrike">
              <a:latin typeface="DejaVu Serif"/>
            </a:endParaRPr>
          </a:p>
        </p:txBody>
      </p:sp>
      <p:sp>
        <p:nvSpPr>
          <p:cNvPr id="738"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WFQ is a dynamic scheduling method that provides fair bandwidth allocation to all network traffic. WFQ applies weights to identified traffic, classifies traffic into flows, and determines how much bandwidth each flow is allowed, relative to other flows. </a:t>
            </a:r>
            <a:endParaRPr b="0" lang="en-US" sz="2000" spc="-1" strike="noStrike">
              <a:latin typeface="DejaVu Sans"/>
            </a:endParaRPr>
          </a:p>
          <a:p>
            <a:r>
              <a:rPr b="0" lang="en-US" sz="2000" spc="-1" strike="noStrike">
                <a:latin typeface="DejaVu Sans"/>
              </a:rPr>
              <a:t>The WFQ method works as the default queuing mode on serial interfaces configured to run at or below E1 speeds (2.048 Mbps).</a:t>
            </a:r>
            <a:endParaRPr b="0" lang="en-US" sz="2000" spc="-1" strike="noStrike">
              <a:latin typeface="DejaVu Sans"/>
            </a:endParaRPr>
          </a:p>
          <a:p>
            <a:r>
              <a:rPr b="0" lang="en-US" sz="2000" spc="-1" strike="noStrike">
                <a:latin typeface="DejaVu Sans"/>
              </a:rPr>
              <a:t>WFQ provides the solution for situations in which it is desirable to provide consistent response times to heavy and light network users alike, without adding excessive bandwidth. In addition, WFQ can manage duplex data flows, such as those between pairs of applications, and simplex data flows, such as voice or video.</a:t>
            </a:r>
            <a:endParaRPr b="0" lang="en-US" sz="2000" spc="-1" strike="noStrike">
              <a:latin typeface="DejaVu Sans"/>
            </a:endParaRPr>
          </a:p>
          <a:p>
            <a:r>
              <a:rPr b="0" lang="en-US" sz="2000" spc="-1" strike="noStrike">
                <a:latin typeface="DejaVu Sans"/>
              </a:rPr>
              <a:t>Although WFQ automatically adapts to changing network traffic conditions, it does not offer the precise degree of control over bandwidth allocation that custom queuing (CQ) and class-based weighted fair queuing (CBWFQ) offer.</a:t>
            </a:r>
            <a:endParaRPr b="0" lang="en-US" sz="2000" spc="-1" strike="noStrike">
              <a:latin typeface="DejaVu Sans"/>
            </a:endParaRPr>
          </a:p>
          <a:p>
            <a:r>
              <a:rPr b="0" lang="en-US" sz="2000" spc="-1" strike="noStrike">
                <a:latin typeface="DejaVu Sans"/>
              </a:rPr>
              <a:t>The significant limitation of WFQ is that it is not supported with tunneling and encryption because these features modify the packet content information required by WFQ for classification.</a:t>
            </a:r>
            <a:endParaRPr b="0" lang="en-US" sz="2000" spc="-1" strike="noStrike">
              <a:latin typeface="DejaVu Sans"/>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ADF9F07A-8989-456E-996E-23250749D426}" type="slidenum">
              <a:rPr b="0" lang="en-US" sz="900" spc="-1" strike="noStrike">
                <a:latin typeface="DejaVu Serif"/>
              </a:rPr>
              <a:t>1</a:t>
            </a:fld>
            <a:endParaRPr b="0" lang="en-US" sz="900" spc="-1" strike="noStrike">
              <a:latin typeface="DejaVu Serif"/>
            </a:endParaRPr>
          </a:p>
        </p:txBody>
      </p:sp>
      <p:sp>
        <p:nvSpPr>
          <p:cNvPr id="740"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For situations in which it is desirable to provide consistent response time to heavy and light network users alike without adding excessive bandwidth, the solution is Weighted Fair Queuing (WFQ).  WFQ uses a flow-based queuing algorithm that does two things simultaneously: </a:t>
            </a:r>
            <a:endParaRPr b="0" lang="en-US" sz="2000" spc="-1" strike="noStrike">
              <a:latin typeface="DejaVu Sans"/>
            </a:endParaRPr>
          </a:p>
          <a:p>
            <a:pPr marL="216000" indent="-216000">
              <a:lnSpc>
                <a:spcPct val="100000"/>
              </a:lnSpc>
            </a:pPr>
            <a:r>
              <a:rPr b="0" lang="en-US" sz="2000" spc="-1" strike="noStrike">
                <a:latin typeface="DejaVu Sans"/>
              </a:rPr>
              <a:t>It schedules interactive traffic to the front of the queue to reduce response time. </a:t>
            </a:r>
            <a:endParaRPr b="0" lang="en-US" sz="2000" spc="-1" strike="noStrike">
              <a:latin typeface="DejaVu Sans"/>
            </a:endParaRPr>
          </a:p>
          <a:p>
            <a:pPr marL="216000" indent="-216000">
              <a:lnSpc>
                <a:spcPct val="100000"/>
              </a:lnSpc>
            </a:pPr>
            <a:r>
              <a:rPr b="0" lang="en-US" sz="2000" spc="-1" strike="noStrike">
                <a:latin typeface="DejaVu Sans"/>
              </a:rPr>
              <a:t>It fairly shares the remaining bandwidth among the various flows to prevent high-volume flows from monopolizing the outgoing interface.</a:t>
            </a:r>
            <a:endParaRPr b="0" lang="en-US" sz="2000" spc="-1" strike="noStrike">
              <a:latin typeface="DejaVu Sans"/>
            </a:endParaRPr>
          </a:p>
          <a:p>
            <a:pPr marL="216000" indent="-216000">
              <a:lnSpc>
                <a:spcPct val="100000"/>
              </a:lnSpc>
            </a:pPr>
            <a:r>
              <a:rPr b="0" lang="en-US" sz="2000" spc="-1" strike="noStrike">
                <a:latin typeface="DejaVu Sans"/>
              </a:rPr>
              <a:t>The basis of WFQ is to have a dedicated queue for each flow without starvation, delay, or jitter within the queue. Furthermore, WFQ allows fair and accurate bandwidth allocation among all flows with minimum scheduling delay. WFQ makes use of the IP precedence bits as a weight when allocating bandwidth. Low-volume traffic streams, which comprise the majority of traffic, receive preferential service, transmitting their entire offered loads in a timely fashion. High-volume traffic streams share the remaining capacity proportionally between them.</a:t>
            </a:r>
            <a:endParaRPr b="0" lang="en-US" sz="2000" spc="-1" strike="noStrike">
              <a:latin typeface="DejaVu Sans"/>
            </a:endParaRPr>
          </a:p>
          <a:p>
            <a:pPr marL="216000" indent="-216000">
              <a:lnSpc>
                <a:spcPct val="100000"/>
              </a:lnSpc>
            </a:pPr>
            <a:endParaRPr b="0" lang="en-US" sz="2000" spc="-1" strike="noStrike">
              <a:latin typeface="DejaVu Sans"/>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413D3AD3-D2B1-4E24-8B8C-D63D6E5EDA03}" type="slidenum">
              <a:rPr b="0" lang="en-US" sz="900" spc="-1" strike="noStrike">
                <a:latin typeface="DejaVu Serif"/>
              </a:rPr>
              <a:t>1</a:t>
            </a:fld>
            <a:endParaRPr b="0" lang="en-US" sz="900" spc="-1" strike="noStrike">
              <a:latin typeface="DejaVu Serif"/>
            </a:endParaRPr>
          </a:p>
        </p:txBody>
      </p:sp>
      <p:sp>
        <p:nvSpPr>
          <p:cNvPr id="742"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The WFQ system has a hold queue that represents the queue depth, which means the number of packets that can be held in the queue. WFQ uses the following two parameters that affect the dropping of packets:</a:t>
            </a:r>
            <a:endParaRPr b="0" lang="en-US" sz="2000" spc="-1" strike="noStrike">
              <a:latin typeface="DejaVu Sans"/>
            </a:endParaRPr>
          </a:p>
          <a:p>
            <a:pPr marL="216000" indent="-216000">
              <a:lnSpc>
                <a:spcPct val="100000"/>
              </a:lnSpc>
            </a:pPr>
            <a:r>
              <a:rPr b="0" lang="en-US" sz="2000" spc="-1" strike="noStrike">
                <a:latin typeface="DejaVu Sans"/>
              </a:rPr>
              <a:t>The congestive discard threshold (CDT) is used to start dropping packets of the most aggressive flow, even before the hold-queue limit is reached.</a:t>
            </a:r>
            <a:endParaRPr b="0" lang="en-US" sz="2000" spc="-1" strike="noStrike">
              <a:latin typeface="DejaVu Sans"/>
            </a:endParaRPr>
          </a:p>
          <a:p>
            <a:pPr marL="216000" indent="-216000">
              <a:lnSpc>
                <a:spcPct val="100000"/>
              </a:lnSpc>
            </a:pPr>
            <a:r>
              <a:rPr b="0" lang="en-US" sz="2000" spc="-1" strike="noStrike">
                <a:latin typeface="DejaVu Sans"/>
              </a:rPr>
              <a:t>The hold-queue limit defines the maximum number of packets that can be held in the WFQ system at any time.</a:t>
            </a:r>
            <a:endParaRPr b="0" lang="en-US" sz="2000" spc="-1" strike="noStrike">
              <a:latin typeface="DejaVu Sans"/>
            </a:endParaRPr>
          </a:p>
          <a:p>
            <a:pPr marL="216000" indent="-216000">
              <a:lnSpc>
                <a:spcPct val="100000"/>
              </a:lnSpc>
            </a:pPr>
            <a:r>
              <a:rPr b="0" lang="en-US" sz="2000" spc="-1" strike="noStrike">
                <a:latin typeface="DejaVu Sans"/>
              </a:rPr>
              <a:t>There are two exceptions to the WFQ insertion and drop policy:</a:t>
            </a:r>
            <a:endParaRPr b="0" lang="en-US" sz="2000" spc="-1" strike="noStrike">
              <a:latin typeface="DejaVu Sans"/>
            </a:endParaRPr>
          </a:p>
          <a:p>
            <a:pPr marL="216000" indent="-216000">
              <a:lnSpc>
                <a:spcPct val="100000"/>
              </a:lnSpc>
            </a:pPr>
            <a:r>
              <a:rPr b="0" lang="en-US" sz="2000" spc="-1" strike="noStrike">
                <a:latin typeface="DejaVu Sans"/>
              </a:rPr>
              <a:t>If the WFQ system is above the CDT limit, the packet is still enqueued if the specific per‑flow queue is empty.</a:t>
            </a:r>
            <a:endParaRPr b="0" lang="en-US" sz="2000" spc="-1" strike="noStrike">
              <a:latin typeface="DejaVu Sans"/>
            </a:endParaRPr>
          </a:p>
          <a:p>
            <a:pPr marL="216000" indent="-216000">
              <a:lnSpc>
                <a:spcPct val="100000"/>
              </a:lnSpc>
            </a:pPr>
            <a:r>
              <a:rPr b="0" lang="en-US" sz="2000" spc="-1" strike="noStrike">
                <a:latin typeface="DejaVu Sans"/>
              </a:rPr>
              <a:t>The dropping strategy is not directly influenced by IP precedence.</a:t>
            </a:r>
            <a:endParaRPr b="0" lang="en-US" sz="2000" spc="-1" strike="noStrike">
              <a:latin typeface="DejaVu Sans"/>
            </a:endParaRPr>
          </a:p>
          <a:p>
            <a:pPr marL="216000" indent="-216000">
              <a:lnSpc>
                <a:spcPct val="100000"/>
              </a:lnSpc>
            </a:pPr>
            <a:r>
              <a:rPr b="0" lang="en-US" sz="2000" spc="-1" strike="noStrike">
                <a:latin typeface="DejaVu Sans"/>
              </a:rPr>
              <a:t>The length of queues (for scheduling purposes) is determined not by the sum of the size in bytes of all the packets but by the time it would take to transmit all the packets in the queue. The end result is that WFQ adapts to the number of active flows (queues) and allocates equal amounts of bandwidth to each flow (queue).</a:t>
            </a:r>
            <a:endParaRPr b="0" lang="en-US" sz="2000" spc="-1" strike="noStrike">
              <a:latin typeface="DejaVu Sans"/>
            </a:endParaRPr>
          </a:p>
          <a:p>
            <a:pPr marL="216000" indent="-216000">
              <a:lnSpc>
                <a:spcPct val="100000"/>
              </a:lnSpc>
            </a:pPr>
            <a:r>
              <a:rPr b="0" lang="en-US" sz="2000" spc="-1" strike="noStrike">
                <a:latin typeface="DejaVu Sans"/>
              </a:rPr>
              <a:t>The side effect is that flows with small packets (usually interactive flows) get much better service because they do not need a lot of bandwidth. They need low-delay handling, however, which they get because small packets have a low finish time.</a:t>
            </a:r>
            <a:endParaRPr b="0" lang="en-US" sz="2000" spc="-1" strike="noStrike">
              <a:latin typeface="DejaVu Sans"/>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641E2586-FC7A-4621-ACFD-AABDD24BEE1E}" type="slidenum">
              <a:rPr b="0" lang="en-US" sz="900" spc="-1" strike="noStrike">
                <a:latin typeface="DejaVu Serif"/>
              </a:rPr>
              <a:t>1</a:t>
            </a:fld>
            <a:endParaRPr b="0" lang="en-US" sz="900" spc="-1" strike="noStrike">
              <a:latin typeface="DejaVu Serif"/>
            </a:endParaRPr>
          </a:p>
        </p:txBody>
      </p:sp>
      <p:sp>
        <p:nvSpPr>
          <p:cNvPr id="744"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WFQ uses a fixed number of queues. The hash function is used to </a:t>
            </a:r>
            <a:r>
              <a:rPr b="0" lang="en-US" sz="2000" spc="-1" strike="noStrike">
                <a:latin typeface="DejaVu Sans"/>
              </a:rPr>
              <a:t>assign a queue to a flow. There are eight additional queues for </a:t>
            </a:r>
            <a:r>
              <a:rPr b="0" lang="en-US" sz="2000" spc="-1" strike="noStrike">
                <a:latin typeface="DejaVu Sans"/>
              </a:rPr>
              <a:t>system packets and optionally up to 1000 queues for Resource </a:t>
            </a:r>
            <a:r>
              <a:rPr b="0" lang="en-US" sz="2000" spc="-1" strike="noStrike">
                <a:latin typeface="DejaVu Sans"/>
              </a:rPr>
              <a:t>Reservation Protocol (RSVP) flows. The number of dynamic </a:t>
            </a:r>
            <a:r>
              <a:rPr b="0" lang="en-US" sz="2000" spc="-1" strike="noStrike">
                <a:latin typeface="DejaVu Sans"/>
              </a:rPr>
              <a:t>queues that WFQ uses by default is based on the interface </a:t>
            </a:r>
            <a:r>
              <a:rPr b="0" lang="en-US" sz="2000" spc="-1" strike="noStrike">
                <a:latin typeface="DejaVu Sans"/>
              </a:rPr>
              <a:t>bandwidth. </a:t>
            </a:r>
            <a:endParaRPr b="0" lang="en-US" sz="2000" spc="-1" strike="noStrike">
              <a:latin typeface="DejaVu Sans"/>
            </a:endParaRPr>
          </a:p>
          <a:p>
            <a:r>
              <a:rPr b="0" lang="en-US" sz="2000" spc="-1" strike="noStrike">
                <a:latin typeface="DejaVu Sans"/>
              </a:rPr>
              <a:t>With the default interface bandwidth, WFQ uses 256 dynamic </a:t>
            </a:r>
            <a:r>
              <a:rPr b="0" lang="en-US" sz="2000" spc="-1" strike="noStrike">
                <a:latin typeface="DejaVu Sans"/>
              </a:rPr>
              <a:t>queues. The number of queues can be configured in the range </a:t>
            </a:r>
            <a:r>
              <a:rPr b="0" lang="en-US" sz="2000" spc="-1" strike="noStrike">
                <a:latin typeface="DejaVu Sans"/>
              </a:rPr>
              <a:t>between 16 and 4096 (the number must be a power of 2).</a:t>
            </a:r>
            <a:endParaRPr b="0" lang="en-US" sz="2000" spc="-1" strike="noStrike">
              <a:latin typeface="DejaVu Sans"/>
            </a:endParaRPr>
          </a:p>
          <a:p>
            <a:r>
              <a:rPr b="0" lang="en-US" sz="2000" spc="-1" strike="noStrike">
                <a:latin typeface="DejaVu Sans"/>
              </a:rPr>
              <a:t>If there are a large number of concurrent flows, it is likely that </a:t>
            </a:r>
            <a:r>
              <a:rPr b="0" lang="en-US" sz="2000" spc="-1" strike="noStrike">
                <a:latin typeface="DejaVu Sans"/>
              </a:rPr>
              <a:t>two flows could end up in the same queue. You should have </a:t>
            </a:r>
            <a:r>
              <a:rPr b="0" lang="en-US" sz="2000" spc="-1" strike="noStrike">
                <a:latin typeface="DejaVu Sans"/>
              </a:rPr>
              <a:t>several times as many queues as there are flows (on average). </a:t>
            </a:r>
            <a:r>
              <a:rPr b="0" lang="en-US" sz="2000" spc="-1" strike="noStrike">
                <a:latin typeface="DejaVu Sans"/>
              </a:rPr>
              <a:t>This design may not be possible in larger environments where </a:t>
            </a:r>
            <a:r>
              <a:rPr b="0" lang="en-US" sz="2000" spc="-1" strike="noStrike">
                <a:latin typeface="DejaVu Sans"/>
              </a:rPr>
              <a:t>concurrent flows number in the thousands.</a:t>
            </a:r>
            <a:endParaRPr b="0" lang="en-US" sz="2000" spc="-1" strike="noStrike">
              <a:latin typeface="DejaVu Sans"/>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036DA939-9494-4FDC-96BA-33D0ED2FEEEE}" type="slidenum">
              <a:rPr b="0" lang="en-US" sz="900" spc="-1" strike="noStrike">
                <a:latin typeface="DejaVu Serif"/>
              </a:rPr>
              <a:t>1</a:t>
            </a:fld>
            <a:endParaRPr b="0" lang="en-US" sz="900" spc="-1" strike="noStrike">
              <a:latin typeface="DejaVu Serif"/>
            </a:endParaRPr>
          </a:p>
        </p:txBody>
      </p:sp>
      <p:sp>
        <p:nvSpPr>
          <p:cNvPr id="746"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Th</a:t>
            </a:r>
            <a:r>
              <a:rPr b="0" lang="en-US" sz="2000" spc="-1" strike="noStrike">
                <a:latin typeface="DejaVu Sans"/>
              </a:rPr>
              <a:t>e </a:t>
            </a:r>
            <a:r>
              <a:rPr b="0" lang="en-US" sz="2000" spc="-1" strike="noStrike">
                <a:latin typeface="DejaVu Sans"/>
              </a:rPr>
              <a:t>W</a:t>
            </a:r>
            <a:r>
              <a:rPr b="0" lang="en-US" sz="2000" spc="-1" strike="noStrike">
                <a:latin typeface="DejaVu Sans"/>
              </a:rPr>
              <a:t>F</a:t>
            </a:r>
            <a:r>
              <a:rPr b="0" lang="en-US" sz="2000" spc="-1" strike="noStrike">
                <a:latin typeface="DejaVu Sans"/>
              </a:rPr>
              <a:t>Q </a:t>
            </a:r>
            <a:r>
              <a:rPr b="0" lang="en-US" sz="2000" spc="-1" strike="noStrike">
                <a:latin typeface="DejaVu Sans"/>
              </a:rPr>
              <a:t>m</a:t>
            </a:r>
            <a:r>
              <a:rPr b="0" lang="en-US" sz="2000" spc="-1" strike="noStrike">
                <a:latin typeface="DejaVu Sans"/>
              </a:rPr>
              <a:t>e</a:t>
            </a:r>
            <a:r>
              <a:rPr b="0" lang="en-US" sz="2000" spc="-1" strike="noStrike">
                <a:latin typeface="DejaVu Sans"/>
              </a:rPr>
              <a:t>c</a:t>
            </a:r>
            <a:r>
              <a:rPr b="0" lang="en-US" sz="2000" spc="-1" strike="noStrike">
                <a:latin typeface="DejaVu Sans"/>
              </a:rPr>
              <a:t>h</a:t>
            </a:r>
            <a:r>
              <a:rPr b="0" lang="en-US" sz="2000" spc="-1" strike="noStrike">
                <a:latin typeface="DejaVu Sans"/>
              </a:rPr>
              <a:t>a</a:t>
            </a:r>
            <a:r>
              <a:rPr b="0" lang="en-US" sz="2000" spc="-1" strike="noStrike">
                <a:latin typeface="DejaVu Sans"/>
              </a:rPr>
              <a:t>n</a:t>
            </a:r>
            <a:r>
              <a:rPr b="0" lang="en-US" sz="2000" spc="-1" strike="noStrike">
                <a:latin typeface="DejaVu Sans"/>
              </a:rPr>
              <a:t>i</a:t>
            </a:r>
            <a:r>
              <a:rPr b="0" lang="en-US" sz="2000" spc="-1" strike="noStrike">
                <a:latin typeface="DejaVu Sans"/>
              </a:rPr>
              <a:t>s</a:t>
            </a:r>
            <a:r>
              <a:rPr b="0" lang="en-US" sz="2000" spc="-1" strike="noStrike">
                <a:latin typeface="DejaVu Sans"/>
              </a:rPr>
              <a:t>m</a:t>
            </a:r>
            <a:r>
              <a:rPr b="0" lang="en-US" sz="2000" spc="-1" strike="noStrike">
                <a:latin typeface="DejaVu Sans"/>
              </a:rPr>
              <a:t> </a:t>
            </a:r>
            <a:r>
              <a:rPr b="0" lang="en-US" sz="2000" spc="-1" strike="noStrike">
                <a:latin typeface="DejaVu Sans"/>
              </a:rPr>
              <a:t>p</a:t>
            </a:r>
            <a:r>
              <a:rPr b="0" lang="en-US" sz="2000" spc="-1" strike="noStrike">
                <a:latin typeface="DejaVu Sans"/>
              </a:rPr>
              <a:t>r</a:t>
            </a:r>
            <a:r>
              <a:rPr b="0" lang="en-US" sz="2000" spc="-1" strike="noStrike">
                <a:latin typeface="DejaVu Sans"/>
              </a:rPr>
              <a:t>o</a:t>
            </a:r>
            <a:r>
              <a:rPr b="0" lang="en-US" sz="2000" spc="-1" strike="noStrike">
                <a:latin typeface="DejaVu Sans"/>
              </a:rPr>
              <a:t>v</a:t>
            </a:r>
            <a:r>
              <a:rPr b="0" lang="en-US" sz="2000" spc="-1" strike="noStrike">
                <a:latin typeface="DejaVu Sans"/>
              </a:rPr>
              <a:t>i</a:t>
            </a:r>
            <a:r>
              <a:rPr b="0" lang="en-US" sz="2000" spc="-1" strike="noStrike">
                <a:latin typeface="DejaVu Sans"/>
              </a:rPr>
              <a:t>d</a:t>
            </a:r>
            <a:r>
              <a:rPr b="0" lang="en-US" sz="2000" spc="-1" strike="noStrike">
                <a:latin typeface="DejaVu Sans"/>
              </a:rPr>
              <a:t>e</a:t>
            </a:r>
            <a:r>
              <a:rPr b="0" lang="en-US" sz="2000" spc="-1" strike="noStrike">
                <a:latin typeface="DejaVu Sans"/>
              </a:rPr>
              <a:t>s </a:t>
            </a:r>
            <a:r>
              <a:rPr b="0" lang="en-US" sz="2000" spc="-1" strike="noStrike">
                <a:latin typeface="DejaVu Sans"/>
              </a:rPr>
              <a:t>s</a:t>
            </a:r>
            <a:r>
              <a:rPr b="0" lang="en-US" sz="2000" spc="-1" strike="noStrike">
                <a:latin typeface="DejaVu Sans"/>
              </a:rPr>
              <a:t>i</a:t>
            </a:r>
            <a:r>
              <a:rPr b="0" lang="en-US" sz="2000" spc="-1" strike="noStrike">
                <a:latin typeface="DejaVu Sans"/>
              </a:rPr>
              <a:t>m</a:t>
            </a:r>
            <a:r>
              <a:rPr b="0" lang="en-US" sz="2000" spc="-1" strike="noStrike">
                <a:latin typeface="DejaVu Sans"/>
              </a:rPr>
              <a:t>p</a:t>
            </a:r>
            <a:r>
              <a:rPr b="0" lang="en-US" sz="2000" spc="-1" strike="noStrike">
                <a:latin typeface="DejaVu Sans"/>
              </a:rPr>
              <a:t>l</a:t>
            </a:r>
            <a:r>
              <a:rPr b="0" lang="en-US" sz="2000" spc="-1" strike="noStrike">
                <a:latin typeface="DejaVu Sans"/>
              </a:rPr>
              <a:t>e </a:t>
            </a:r>
            <a:r>
              <a:rPr b="0" lang="en-US" sz="2000" spc="-1" strike="noStrike">
                <a:latin typeface="DejaVu Sans"/>
              </a:rPr>
              <a:t>c</a:t>
            </a:r>
            <a:r>
              <a:rPr b="0" lang="en-US" sz="2000" spc="-1" strike="noStrike">
                <a:latin typeface="DejaVu Sans"/>
              </a:rPr>
              <a:t>o</a:t>
            </a:r>
            <a:r>
              <a:rPr b="0" lang="en-US" sz="2000" spc="-1" strike="noStrike">
                <a:latin typeface="DejaVu Sans"/>
              </a:rPr>
              <a:t>n</a:t>
            </a:r>
            <a:r>
              <a:rPr b="0" lang="en-US" sz="2000" spc="-1" strike="noStrike">
                <a:latin typeface="DejaVu Sans"/>
              </a:rPr>
              <a:t>fi</a:t>
            </a:r>
            <a:r>
              <a:rPr b="0" lang="en-US" sz="2000" spc="-1" strike="noStrike">
                <a:latin typeface="DejaVu Sans"/>
              </a:rPr>
              <a:t>g</a:t>
            </a:r>
            <a:r>
              <a:rPr b="0" lang="en-US" sz="2000" spc="-1" strike="noStrike">
                <a:latin typeface="DejaVu Sans"/>
              </a:rPr>
              <a:t>u</a:t>
            </a:r>
            <a:r>
              <a:rPr b="0" lang="en-US" sz="2000" spc="-1" strike="noStrike">
                <a:latin typeface="DejaVu Sans"/>
              </a:rPr>
              <a:t>r</a:t>
            </a:r>
            <a:r>
              <a:rPr b="0" lang="en-US" sz="2000" spc="-1" strike="noStrike">
                <a:latin typeface="DejaVu Sans"/>
              </a:rPr>
              <a:t>a</a:t>
            </a:r>
            <a:r>
              <a:rPr b="0" lang="en-US" sz="2000" spc="-1" strike="noStrike">
                <a:latin typeface="DejaVu Sans"/>
              </a:rPr>
              <a:t>ti</a:t>
            </a:r>
            <a:r>
              <a:rPr b="0" lang="en-US" sz="2000" spc="-1" strike="noStrike">
                <a:latin typeface="DejaVu Sans"/>
              </a:rPr>
              <a:t>o</a:t>
            </a:r>
            <a:r>
              <a:rPr b="0" lang="en-US" sz="2000" spc="-1" strike="noStrike">
                <a:latin typeface="DejaVu Sans"/>
              </a:rPr>
              <a:t>n </a:t>
            </a:r>
            <a:r>
              <a:rPr b="0" lang="en-US" sz="2000" spc="-1" strike="noStrike">
                <a:latin typeface="DejaVu Sans"/>
              </a:rPr>
              <a:t>(</a:t>
            </a:r>
            <a:r>
              <a:rPr b="0" lang="en-US" sz="2000" spc="-1" strike="noStrike">
                <a:latin typeface="DejaVu Sans"/>
              </a:rPr>
              <a:t>n</a:t>
            </a:r>
            <a:r>
              <a:rPr b="0" lang="en-US" sz="2000" spc="-1" strike="noStrike">
                <a:latin typeface="DejaVu Sans"/>
              </a:rPr>
              <a:t>o </a:t>
            </a:r>
            <a:r>
              <a:rPr b="0" lang="en-US" sz="2000" spc="-1" strike="noStrike">
                <a:latin typeface="DejaVu Sans"/>
              </a:rPr>
              <a:t>m</a:t>
            </a:r>
            <a:r>
              <a:rPr b="0" lang="en-US" sz="2000" spc="-1" strike="noStrike">
                <a:latin typeface="DejaVu Sans"/>
              </a:rPr>
              <a:t>a</a:t>
            </a:r>
            <a:r>
              <a:rPr b="0" lang="en-US" sz="2000" spc="-1" strike="noStrike">
                <a:latin typeface="DejaVu Sans"/>
              </a:rPr>
              <a:t>n</a:t>
            </a:r>
            <a:r>
              <a:rPr b="0" lang="en-US" sz="2000" spc="-1" strike="noStrike">
                <a:latin typeface="DejaVu Sans"/>
              </a:rPr>
              <a:t>u</a:t>
            </a:r>
            <a:r>
              <a:rPr b="0" lang="en-US" sz="2000" spc="-1" strike="noStrike">
                <a:latin typeface="DejaVu Sans"/>
              </a:rPr>
              <a:t>a</a:t>
            </a:r>
            <a:r>
              <a:rPr b="0" lang="en-US" sz="2000" spc="-1" strike="noStrike">
                <a:latin typeface="DejaVu Sans"/>
              </a:rPr>
              <a:t>l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i</a:t>
            </a:r>
            <a:r>
              <a:rPr b="0" lang="en-US" sz="2000" spc="-1" strike="noStrike">
                <a:latin typeface="DejaVu Sans"/>
              </a:rPr>
              <a:t>fi</a:t>
            </a:r>
            <a:r>
              <a:rPr b="0" lang="en-US" sz="2000" spc="-1" strike="noStrike">
                <a:latin typeface="DejaVu Sans"/>
              </a:rPr>
              <a:t>c</a:t>
            </a:r>
            <a:r>
              <a:rPr b="0" lang="en-US" sz="2000" spc="-1" strike="noStrike">
                <a:latin typeface="DejaVu Sans"/>
              </a:rPr>
              <a:t>a</a:t>
            </a:r>
            <a:r>
              <a:rPr b="0" lang="en-US" sz="2000" spc="-1" strike="noStrike">
                <a:latin typeface="DejaVu Sans"/>
              </a:rPr>
              <a:t>ti</a:t>
            </a:r>
            <a:r>
              <a:rPr b="0" lang="en-US" sz="2000" spc="-1" strike="noStrike">
                <a:latin typeface="DejaVu Sans"/>
              </a:rPr>
              <a:t>o</a:t>
            </a:r>
            <a:r>
              <a:rPr b="0" lang="en-US" sz="2000" spc="-1" strike="noStrike">
                <a:latin typeface="DejaVu Sans"/>
              </a:rPr>
              <a:t>n </a:t>
            </a:r>
            <a:r>
              <a:rPr b="0" lang="en-US" sz="2000" spc="-1" strike="noStrike">
                <a:latin typeface="DejaVu Sans"/>
              </a:rPr>
              <a:t>i</a:t>
            </a:r>
            <a:r>
              <a:rPr b="0" lang="en-US" sz="2000" spc="-1" strike="noStrike">
                <a:latin typeface="DejaVu Sans"/>
              </a:rPr>
              <a:t>s </a:t>
            </a:r>
            <a:r>
              <a:rPr b="0" lang="en-US" sz="2000" spc="-1" strike="noStrike">
                <a:latin typeface="DejaVu Sans"/>
              </a:rPr>
              <a:t>n</a:t>
            </a:r>
            <a:r>
              <a:rPr b="0" lang="en-US" sz="2000" spc="-1" strike="noStrike">
                <a:latin typeface="DejaVu Sans"/>
              </a:rPr>
              <a:t>e</a:t>
            </a:r>
            <a:r>
              <a:rPr b="0" lang="en-US" sz="2000" spc="-1" strike="noStrike">
                <a:latin typeface="DejaVu Sans"/>
              </a:rPr>
              <a:t>c</a:t>
            </a:r>
            <a:r>
              <a:rPr b="0" lang="en-US" sz="2000" spc="-1" strike="noStrike">
                <a:latin typeface="DejaVu Sans"/>
              </a:rPr>
              <a:t>e</a:t>
            </a:r>
            <a:r>
              <a:rPr b="0" lang="en-US" sz="2000" spc="-1" strike="noStrike">
                <a:latin typeface="DejaVu Sans"/>
              </a:rPr>
              <a:t>s</a:t>
            </a:r>
            <a:r>
              <a:rPr b="0" lang="en-US" sz="2000" spc="-1" strike="noStrike">
                <a:latin typeface="DejaVu Sans"/>
              </a:rPr>
              <a:t>s</a:t>
            </a:r>
            <a:r>
              <a:rPr b="0" lang="en-US" sz="2000" spc="-1" strike="noStrike">
                <a:latin typeface="DejaVu Sans"/>
              </a:rPr>
              <a:t>a</a:t>
            </a:r>
            <a:r>
              <a:rPr b="0" lang="en-US" sz="2000" spc="-1" strike="noStrike">
                <a:latin typeface="DejaVu Sans"/>
              </a:rPr>
              <a:t>r</a:t>
            </a:r>
            <a:r>
              <a:rPr b="0" lang="en-US" sz="2000" spc="-1" strike="noStrike">
                <a:latin typeface="DejaVu Sans"/>
              </a:rPr>
              <a:t>y</a:t>
            </a:r>
            <a:r>
              <a:rPr b="0" lang="en-US" sz="2000" spc="-1" strike="noStrike">
                <a:latin typeface="DejaVu Sans"/>
              </a:rPr>
              <a:t>) </a:t>
            </a:r>
            <a:r>
              <a:rPr b="0" lang="en-US" sz="2000" spc="-1" strike="noStrike">
                <a:latin typeface="DejaVu Sans"/>
              </a:rPr>
              <a:t>a</a:t>
            </a:r>
            <a:r>
              <a:rPr b="0" lang="en-US" sz="2000" spc="-1" strike="noStrike">
                <a:latin typeface="DejaVu Sans"/>
              </a:rPr>
              <a:t>n</a:t>
            </a:r>
            <a:r>
              <a:rPr b="0" lang="en-US" sz="2000" spc="-1" strike="noStrike">
                <a:latin typeface="DejaVu Sans"/>
              </a:rPr>
              <a:t>d </a:t>
            </a:r>
            <a:r>
              <a:rPr b="0" lang="en-US" sz="2000" spc="-1" strike="noStrike">
                <a:latin typeface="DejaVu Sans"/>
              </a:rPr>
              <a:t>g</a:t>
            </a:r>
            <a:r>
              <a:rPr b="0" lang="en-US" sz="2000" spc="-1" strike="noStrike">
                <a:latin typeface="DejaVu Sans"/>
              </a:rPr>
              <a:t>u</a:t>
            </a:r>
            <a:r>
              <a:rPr b="0" lang="en-US" sz="2000" spc="-1" strike="noStrike">
                <a:latin typeface="DejaVu Sans"/>
              </a:rPr>
              <a:t>a</a:t>
            </a:r>
            <a:r>
              <a:rPr b="0" lang="en-US" sz="2000" spc="-1" strike="noStrike">
                <a:latin typeface="DejaVu Sans"/>
              </a:rPr>
              <a:t>r</a:t>
            </a:r>
            <a:r>
              <a:rPr b="0" lang="en-US" sz="2000" spc="-1" strike="noStrike">
                <a:latin typeface="DejaVu Sans"/>
              </a:rPr>
              <a:t>a</a:t>
            </a:r>
            <a:r>
              <a:rPr b="0" lang="en-US" sz="2000" spc="-1" strike="noStrike">
                <a:latin typeface="DejaVu Sans"/>
              </a:rPr>
              <a:t>n</a:t>
            </a:r>
            <a:r>
              <a:rPr b="0" lang="en-US" sz="2000" spc="-1" strike="noStrike">
                <a:latin typeface="DejaVu Sans"/>
              </a:rPr>
              <a:t>t</a:t>
            </a:r>
            <a:r>
              <a:rPr b="0" lang="en-US" sz="2000" spc="-1" strike="noStrike">
                <a:latin typeface="DejaVu Sans"/>
              </a:rPr>
              <a:t>e</a:t>
            </a:r>
            <a:r>
              <a:rPr b="0" lang="en-US" sz="2000" spc="-1" strike="noStrike">
                <a:latin typeface="DejaVu Sans"/>
              </a:rPr>
              <a:t>e</a:t>
            </a:r>
            <a:r>
              <a:rPr b="0" lang="en-US" sz="2000" spc="-1" strike="noStrike">
                <a:latin typeface="DejaVu Sans"/>
              </a:rPr>
              <a:t>s </a:t>
            </a:r>
            <a:r>
              <a:rPr b="0" lang="en-US" sz="2000" spc="-1" strike="noStrike">
                <a:latin typeface="DejaVu Sans"/>
              </a:rPr>
              <a:t>t</a:t>
            </a:r>
            <a:r>
              <a:rPr b="0" lang="en-US" sz="2000" spc="-1" strike="noStrike">
                <a:latin typeface="DejaVu Sans"/>
              </a:rPr>
              <a:t>h</a:t>
            </a:r>
            <a:r>
              <a:rPr b="0" lang="en-US" sz="2000" spc="-1" strike="noStrike">
                <a:latin typeface="DejaVu Sans"/>
              </a:rPr>
              <a:t>r</a:t>
            </a:r>
            <a:r>
              <a:rPr b="0" lang="en-US" sz="2000" spc="-1" strike="noStrike">
                <a:latin typeface="DejaVu Sans"/>
              </a:rPr>
              <a:t>o</a:t>
            </a:r>
            <a:r>
              <a:rPr b="0" lang="en-US" sz="2000" spc="-1" strike="noStrike">
                <a:latin typeface="DejaVu Sans"/>
              </a:rPr>
              <a:t>u</a:t>
            </a:r>
            <a:r>
              <a:rPr b="0" lang="en-US" sz="2000" spc="-1" strike="noStrike">
                <a:latin typeface="DejaVu Sans"/>
              </a:rPr>
              <a:t>g</a:t>
            </a:r>
            <a:r>
              <a:rPr b="0" lang="en-US" sz="2000" spc="-1" strike="noStrike">
                <a:latin typeface="DejaVu Sans"/>
              </a:rPr>
              <a:t>h</a:t>
            </a:r>
            <a:r>
              <a:rPr b="0" lang="en-US" sz="2000" spc="-1" strike="noStrike">
                <a:latin typeface="DejaVu Sans"/>
              </a:rPr>
              <a:t>p</a:t>
            </a:r>
            <a:r>
              <a:rPr b="0" lang="en-US" sz="2000" spc="-1" strike="noStrike">
                <a:latin typeface="DejaVu Sans"/>
              </a:rPr>
              <a:t>u</a:t>
            </a:r>
            <a:r>
              <a:rPr b="0" lang="en-US" sz="2000" spc="-1" strike="noStrike">
                <a:latin typeface="DejaVu Sans"/>
              </a:rPr>
              <a:t>t </a:t>
            </a:r>
            <a:r>
              <a:rPr b="0" lang="en-US" sz="2000" spc="-1" strike="noStrike">
                <a:latin typeface="DejaVu Sans"/>
              </a:rPr>
              <a:t>t</a:t>
            </a:r>
            <a:r>
              <a:rPr b="0" lang="en-US" sz="2000" spc="-1" strike="noStrike">
                <a:latin typeface="DejaVu Sans"/>
              </a:rPr>
              <a:t>o </a:t>
            </a:r>
            <a:r>
              <a:rPr b="0" lang="en-US" sz="2000" spc="-1" strike="noStrike">
                <a:latin typeface="DejaVu Sans"/>
              </a:rPr>
              <a:t>a</a:t>
            </a:r>
            <a:r>
              <a:rPr b="0" lang="en-US" sz="2000" spc="-1" strike="noStrike">
                <a:latin typeface="DejaVu Sans"/>
              </a:rPr>
              <a:t>ll </a:t>
            </a:r>
            <a:r>
              <a:rPr b="0" lang="en-US" sz="2000" spc="-1" strike="noStrike">
                <a:latin typeface="DejaVu Sans"/>
              </a:rPr>
              <a:t>fl</a:t>
            </a:r>
            <a:r>
              <a:rPr b="0" lang="en-US" sz="2000" spc="-1" strike="noStrike">
                <a:latin typeface="DejaVu Sans"/>
              </a:rPr>
              <a:t>o</a:t>
            </a:r>
            <a:r>
              <a:rPr b="0" lang="en-US" sz="2000" spc="-1" strike="noStrike">
                <a:latin typeface="DejaVu Sans"/>
              </a:rPr>
              <a:t>w</a:t>
            </a:r>
            <a:r>
              <a:rPr b="0" lang="en-US" sz="2000" spc="-1" strike="noStrike">
                <a:latin typeface="DejaVu Sans"/>
              </a:rPr>
              <a:t>s</a:t>
            </a:r>
            <a:r>
              <a:rPr b="0" lang="en-US" sz="2000" spc="-1" strike="noStrike">
                <a:latin typeface="DejaVu Sans"/>
              </a:rPr>
              <a:t>. </a:t>
            </a:r>
            <a:r>
              <a:rPr b="0" lang="en-US" sz="2000" spc="-1" strike="noStrike">
                <a:latin typeface="DejaVu Sans"/>
              </a:rPr>
              <a:t>It </a:t>
            </a:r>
            <a:r>
              <a:rPr b="0" lang="en-US" sz="2000" spc="-1" strike="noStrike">
                <a:latin typeface="DejaVu Sans"/>
              </a:rPr>
              <a:t>d</a:t>
            </a:r>
            <a:r>
              <a:rPr b="0" lang="en-US" sz="2000" spc="-1" strike="noStrike">
                <a:latin typeface="DejaVu Sans"/>
              </a:rPr>
              <a:t>r</a:t>
            </a:r>
            <a:r>
              <a:rPr b="0" lang="en-US" sz="2000" spc="-1" strike="noStrike">
                <a:latin typeface="DejaVu Sans"/>
              </a:rPr>
              <a:t>o</a:t>
            </a:r>
            <a:r>
              <a:rPr b="0" lang="en-US" sz="2000" spc="-1" strike="noStrike">
                <a:latin typeface="DejaVu Sans"/>
              </a:rPr>
              <a:t>p</a:t>
            </a:r>
            <a:r>
              <a:rPr b="0" lang="en-US" sz="2000" spc="-1" strike="noStrike">
                <a:latin typeface="DejaVu Sans"/>
              </a:rPr>
              <a:t>s </a:t>
            </a:r>
            <a:r>
              <a:rPr b="0" lang="en-US" sz="2000" spc="-1" strike="noStrike">
                <a:latin typeface="DejaVu Sans"/>
              </a:rPr>
              <a:t>p</a:t>
            </a:r>
            <a:r>
              <a:rPr b="0" lang="en-US" sz="2000" spc="-1" strike="noStrike">
                <a:latin typeface="DejaVu Sans"/>
              </a:rPr>
              <a:t>a</a:t>
            </a:r>
            <a:r>
              <a:rPr b="0" lang="en-US" sz="2000" spc="-1" strike="noStrike">
                <a:latin typeface="DejaVu Sans"/>
              </a:rPr>
              <a:t>c</a:t>
            </a:r>
            <a:r>
              <a:rPr b="0" lang="en-US" sz="2000" spc="-1" strike="noStrike">
                <a:latin typeface="DejaVu Sans"/>
              </a:rPr>
              <a:t>k</a:t>
            </a:r>
            <a:r>
              <a:rPr b="0" lang="en-US" sz="2000" spc="-1" strike="noStrike">
                <a:latin typeface="DejaVu Sans"/>
              </a:rPr>
              <a:t>e</a:t>
            </a:r>
            <a:r>
              <a:rPr b="0" lang="en-US" sz="2000" spc="-1" strike="noStrike">
                <a:latin typeface="DejaVu Sans"/>
              </a:rPr>
              <a:t>t</a:t>
            </a:r>
            <a:r>
              <a:rPr b="0" lang="en-US" sz="2000" spc="-1" strike="noStrike">
                <a:latin typeface="DejaVu Sans"/>
              </a:rPr>
              <a:t>s </a:t>
            </a:r>
            <a:r>
              <a:rPr b="0" lang="en-US" sz="2000" spc="-1" strike="noStrike">
                <a:latin typeface="DejaVu Sans"/>
              </a:rPr>
              <a:t>o</a:t>
            </a:r>
            <a:r>
              <a:rPr b="0" lang="en-US" sz="2000" spc="-1" strike="noStrike">
                <a:latin typeface="DejaVu Sans"/>
              </a:rPr>
              <a:t>f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m</a:t>
            </a:r>
            <a:r>
              <a:rPr b="0" lang="en-US" sz="2000" spc="-1" strike="noStrike">
                <a:latin typeface="DejaVu Sans"/>
              </a:rPr>
              <a:t>o</a:t>
            </a:r>
            <a:r>
              <a:rPr b="0" lang="en-US" sz="2000" spc="-1" strike="noStrike">
                <a:latin typeface="DejaVu Sans"/>
              </a:rPr>
              <a:t>s</a:t>
            </a:r>
            <a:r>
              <a:rPr b="0" lang="en-US" sz="2000" spc="-1" strike="noStrike">
                <a:latin typeface="DejaVu Sans"/>
              </a:rPr>
              <a:t>t </a:t>
            </a:r>
            <a:r>
              <a:rPr b="0" lang="en-US" sz="2000" spc="-1" strike="noStrike">
                <a:latin typeface="DejaVu Sans"/>
              </a:rPr>
              <a:t>a</a:t>
            </a:r>
            <a:r>
              <a:rPr b="0" lang="en-US" sz="2000" spc="-1" strike="noStrike">
                <a:latin typeface="DejaVu Sans"/>
              </a:rPr>
              <a:t>g</a:t>
            </a:r>
            <a:r>
              <a:rPr b="0" lang="en-US" sz="2000" spc="-1" strike="noStrike">
                <a:latin typeface="DejaVu Sans"/>
              </a:rPr>
              <a:t>g</a:t>
            </a:r>
            <a:r>
              <a:rPr b="0" lang="en-US" sz="2000" spc="-1" strike="noStrike">
                <a:latin typeface="DejaVu Sans"/>
              </a:rPr>
              <a:t>r</a:t>
            </a:r>
            <a:r>
              <a:rPr b="0" lang="en-US" sz="2000" spc="-1" strike="noStrike">
                <a:latin typeface="DejaVu Sans"/>
              </a:rPr>
              <a:t>e</a:t>
            </a:r>
            <a:r>
              <a:rPr b="0" lang="en-US" sz="2000" spc="-1" strike="noStrike">
                <a:latin typeface="DejaVu Sans"/>
              </a:rPr>
              <a:t>s</a:t>
            </a:r>
            <a:r>
              <a:rPr b="0" lang="en-US" sz="2000" spc="-1" strike="noStrike">
                <a:latin typeface="DejaVu Sans"/>
              </a:rPr>
              <a:t>s</a:t>
            </a:r>
            <a:r>
              <a:rPr b="0" lang="en-US" sz="2000" spc="-1" strike="noStrike">
                <a:latin typeface="DejaVu Sans"/>
              </a:rPr>
              <a:t>i</a:t>
            </a:r>
            <a:r>
              <a:rPr b="0" lang="en-US" sz="2000" spc="-1" strike="noStrike">
                <a:latin typeface="DejaVu Sans"/>
              </a:rPr>
              <a:t>v</a:t>
            </a:r>
            <a:r>
              <a:rPr b="0" lang="en-US" sz="2000" spc="-1" strike="noStrike">
                <a:latin typeface="DejaVu Sans"/>
              </a:rPr>
              <a:t>e </a:t>
            </a:r>
            <a:r>
              <a:rPr b="0" lang="en-US" sz="2000" spc="-1" strike="noStrike">
                <a:latin typeface="DejaVu Sans"/>
              </a:rPr>
              <a:t>fl</a:t>
            </a:r>
            <a:r>
              <a:rPr b="0" lang="en-US" sz="2000" spc="-1" strike="noStrike">
                <a:latin typeface="DejaVu Sans"/>
              </a:rPr>
              <a:t>o</a:t>
            </a:r>
            <a:r>
              <a:rPr b="0" lang="en-US" sz="2000" spc="-1" strike="noStrike">
                <a:latin typeface="DejaVu Sans"/>
              </a:rPr>
              <a:t>w</a:t>
            </a:r>
            <a:r>
              <a:rPr b="0" lang="en-US" sz="2000" spc="-1" strike="noStrike">
                <a:latin typeface="DejaVu Sans"/>
              </a:rPr>
              <a:t>s</a:t>
            </a:r>
            <a:r>
              <a:rPr b="0" lang="en-US" sz="2000" spc="-1" strike="noStrike">
                <a:latin typeface="DejaVu Sans"/>
              </a:rPr>
              <a:t>. </a:t>
            </a:r>
            <a:r>
              <a:rPr b="0" lang="en-US" sz="2000" spc="-1" strike="noStrike">
                <a:latin typeface="DejaVu Sans"/>
              </a:rPr>
              <a:t>B</a:t>
            </a:r>
            <a:r>
              <a:rPr b="0" lang="en-US" sz="2000" spc="-1" strike="noStrike">
                <a:latin typeface="DejaVu Sans"/>
              </a:rPr>
              <a:t>e</a:t>
            </a:r>
            <a:r>
              <a:rPr b="0" lang="en-US" sz="2000" spc="-1" strike="noStrike">
                <a:latin typeface="DejaVu Sans"/>
              </a:rPr>
              <a:t>c</a:t>
            </a:r>
            <a:r>
              <a:rPr b="0" lang="en-US" sz="2000" spc="-1" strike="noStrike">
                <a:latin typeface="DejaVu Sans"/>
              </a:rPr>
              <a:t>a</a:t>
            </a:r>
            <a:r>
              <a:rPr b="0" lang="en-US" sz="2000" spc="-1" strike="noStrike">
                <a:latin typeface="DejaVu Sans"/>
              </a:rPr>
              <a:t>u</a:t>
            </a:r>
            <a:r>
              <a:rPr b="0" lang="en-US" sz="2000" spc="-1" strike="noStrike">
                <a:latin typeface="DejaVu Sans"/>
              </a:rPr>
              <a:t>s</a:t>
            </a:r>
            <a:r>
              <a:rPr b="0" lang="en-US" sz="2000" spc="-1" strike="noStrike">
                <a:latin typeface="DejaVu Sans"/>
              </a:rPr>
              <a:t>e </a:t>
            </a:r>
            <a:r>
              <a:rPr b="0" lang="en-US" sz="2000" spc="-1" strike="noStrike">
                <a:latin typeface="DejaVu Sans"/>
              </a:rPr>
              <a:t>W</a:t>
            </a:r>
            <a:r>
              <a:rPr b="0" lang="en-US" sz="2000" spc="-1" strike="noStrike">
                <a:latin typeface="DejaVu Sans"/>
              </a:rPr>
              <a:t>F</a:t>
            </a:r>
            <a:r>
              <a:rPr b="0" lang="en-US" sz="2000" spc="-1" strike="noStrike">
                <a:latin typeface="DejaVu Sans"/>
              </a:rPr>
              <a:t>Q </a:t>
            </a:r>
            <a:r>
              <a:rPr b="0" lang="en-US" sz="2000" spc="-1" strike="noStrike">
                <a:latin typeface="DejaVu Sans"/>
              </a:rPr>
              <a:t>i</a:t>
            </a:r>
            <a:r>
              <a:rPr b="0" lang="en-US" sz="2000" spc="-1" strike="noStrike">
                <a:latin typeface="DejaVu Sans"/>
              </a:rPr>
              <a:t>s </a:t>
            </a:r>
            <a:r>
              <a:rPr b="0" lang="en-US" sz="2000" spc="-1" strike="noStrike">
                <a:latin typeface="DejaVu Sans"/>
              </a:rPr>
              <a:t>a </a:t>
            </a:r>
            <a:r>
              <a:rPr b="0" lang="en-US" sz="2000" spc="-1" strike="noStrike">
                <a:latin typeface="DejaVu Sans"/>
              </a:rPr>
              <a:t>s</a:t>
            </a:r>
            <a:r>
              <a:rPr b="0" lang="en-US" sz="2000" spc="-1" strike="noStrike">
                <a:latin typeface="DejaVu Sans"/>
              </a:rPr>
              <a:t>t</a:t>
            </a:r>
            <a:r>
              <a:rPr b="0" lang="en-US" sz="2000" spc="-1" strike="noStrike">
                <a:latin typeface="DejaVu Sans"/>
              </a:rPr>
              <a:t>a</a:t>
            </a:r>
            <a:r>
              <a:rPr b="0" lang="en-US" sz="2000" spc="-1" strike="noStrike">
                <a:latin typeface="DejaVu Sans"/>
              </a:rPr>
              <a:t>n</a:t>
            </a:r>
            <a:r>
              <a:rPr b="0" lang="en-US" sz="2000" spc="-1" strike="noStrike">
                <a:latin typeface="DejaVu Sans"/>
              </a:rPr>
              <a:t>d</a:t>
            </a:r>
            <a:r>
              <a:rPr b="0" lang="en-US" sz="2000" spc="-1" strike="noStrike">
                <a:latin typeface="DejaVu Sans"/>
              </a:rPr>
              <a:t>a</a:t>
            </a:r>
            <a:r>
              <a:rPr b="0" lang="en-US" sz="2000" spc="-1" strike="noStrike">
                <a:latin typeface="DejaVu Sans"/>
              </a:rPr>
              <a:t>r</a:t>
            </a:r>
            <a:r>
              <a:rPr b="0" lang="en-US" sz="2000" spc="-1" strike="noStrike">
                <a:latin typeface="DejaVu Sans"/>
              </a:rPr>
              <a:t>d </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i</a:t>
            </a:r>
            <a:r>
              <a:rPr b="0" lang="en-US" sz="2000" spc="-1" strike="noStrike">
                <a:latin typeface="DejaVu Sans"/>
              </a:rPr>
              <a:t>n</a:t>
            </a:r>
            <a:r>
              <a:rPr b="0" lang="en-US" sz="2000" spc="-1" strike="noStrike">
                <a:latin typeface="DejaVu Sans"/>
              </a:rPr>
              <a:t>g </a:t>
            </a:r>
            <a:r>
              <a:rPr b="0" lang="en-US" sz="2000" spc="-1" strike="noStrike">
                <a:latin typeface="DejaVu Sans"/>
              </a:rPr>
              <a:t>m</a:t>
            </a:r>
            <a:r>
              <a:rPr b="0" lang="en-US" sz="2000" spc="-1" strike="noStrike">
                <a:latin typeface="DejaVu Sans"/>
              </a:rPr>
              <a:t>e</a:t>
            </a:r>
            <a:r>
              <a:rPr b="0" lang="en-US" sz="2000" spc="-1" strike="noStrike">
                <a:latin typeface="DejaVu Sans"/>
              </a:rPr>
              <a:t>c</a:t>
            </a:r>
            <a:r>
              <a:rPr b="0" lang="en-US" sz="2000" spc="-1" strike="noStrike">
                <a:latin typeface="DejaVu Sans"/>
              </a:rPr>
              <a:t>h</a:t>
            </a:r>
            <a:r>
              <a:rPr b="0" lang="en-US" sz="2000" spc="-1" strike="noStrike">
                <a:latin typeface="DejaVu Sans"/>
              </a:rPr>
              <a:t>a</a:t>
            </a:r>
            <a:r>
              <a:rPr b="0" lang="en-US" sz="2000" spc="-1" strike="noStrike">
                <a:latin typeface="DejaVu Sans"/>
              </a:rPr>
              <a:t>n</a:t>
            </a:r>
            <a:r>
              <a:rPr b="0" lang="en-US" sz="2000" spc="-1" strike="noStrike">
                <a:latin typeface="DejaVu Sans"/>
              </a:rPr>
              <a:t>i</a:t>
            </a:r>
            <a:r>
              <a:rPr b="0" lang="en-US" sz="2000" spc="-1" strike="noStrike">
                <a:latin typeface="DejaVu Sans"/>
              </a:rPr>
              <a:t>s</a:t>
            </a:r>
            <a:r>
              <a:rPr b="0" lang="en-US" sz="2000" spc="-1" strike="noStrike">
                <a:latin typeface="DejaVu Sans"/>
              </a:rPr>
              <a:t>m</a:t>
            </a:r>
            <a:r>
              <a:rPr b="0" lang="en-US" sz="2000" spc="-1" strike="noStrike">
                <a:latin typeface="DejaVu Sans"/>
              </a:rPr>
              <a:t>, </a:t>
            </a:r>
            <a:r>
              <a:rPr b="0" lang="en-US" sz="2000" spc="-1" strike="noStrike">
                <a:latin typeface="DejaVu Sans"/>
              </a:rPr>
              <a:t>m</a:t>
            </a:r>
            <a:r>
              <a:rPr b="0" lang="en-US" sz="2000" spc="-1" strike="noStrike">
                <a:latin typeface="DejaVu Sans"/>
              </a:rPr>
              <a:t>o</a:t>
            </a:r>
            <a:r>
              <a:rPr b="0" lang="en-US" sz="2000" spc="-1" strike="noStrike">
                <a:latin typeface="DejaVu Sans"/>
              </a:rPr>
              <a:t>s</a:t>
            </a:r>
            <a:r>
              <a:rPr b="0" lang="en-US" sz="2000" spc="-1" strike="noStrike">
                <a:latin typeface="DejaVu Sans"/>
              </a:rPr>
              <a:t>t </a:t>
            </a:r>
            <a:r>
              <a:rPr b="0" lang="en-US" sz="2000" spc="-1" strike="noStrike">
                <a:latin typeface="DejaVu Sans"/>
              </a:rPr>
              <a:t>p</a:t>
            </a:r>
            <a:r>
              <a:rPr b="0" lang="en-US" sz="2000" spc="-1" strike="noStrike">
                <a:latin typeface="DejaVu Sans"/>
              </a:rPr>
              <a:t>l</a:t>
            </a:r>
            <a:r>
              <a:rPr b="0" lang="en-US" sz="2000" spc="-1" strike="noStrike">
                <a:latin typeface="DejaVu Sans"/>
              </a:rPr>
              <a:t>a</a:t>
            </a:r>
            <a:r>
              <a:rPr b="0" lang="en-US" sz="2000" spc="-1" strike="noStrike">
                <a:latin typeface="DejaVu Sans"/>
              </a:rPr>
              <a:t>tf</a:t>
            </a:r>
            <a:r>
              <a:rPr b="0" lang="en-US" sz="2000" spc="-1" strike="noStrike">
                <a:latin typeface="DejaVu Sans"/>
              </a:rPr>
              <a:t>o</a:t>
            </a:r>
            <a:r>
              <a:rPr b="0" lang="en-US" sz="2000" spc="-1" strike="noStrike">
                <a:latin typeface="DejaVu Sans"/>
              </a:rPr>
              <a:t>r</a:t>
            </a:r>
            <a:r>
              <a:rPr b="0" lang="en-US" sz="2000" spc="-1" strike="noStrike">
                <a:latin typeface="DejaVu Sans"/>
              </a:rPr>
              <a:t>m</a:t>
            </a:r>
            <a:r>
              <a:rPr b="0" lang="en-US" sz="2000" spc="-1" strike="noStrike">
                <a:latin typeface="DejaVu Sans"/>
              </a:rPr>
              <a:t>s </a:t>
            </a:r>
            <a:r>
              <a:rPr b="0" lang="en-US" sz="2000" spc="-1" strike="noStrike">
                <a:latin typeface="DejaVu Sans"/>
              </a:rPr>
              <a:t>a</a:t>
            </a:r>
            <a:r>
              <a:rPr b="0" lang="en-US" sz="2000" spc="-1" strike="noStrike">
                <a:latin typeface="DejaVu Sans"/>
              </a:rPr>
              <a:t>n</a:t>
            </a:r>
            <a:r>
              <a:rPr b="0" lang="en-US" sz="2000" spc="-1" strike="noStrike">
                <a:latin typeface="DejaVu Sans"/>
              </a:rPr>
              <a:t>d </a:t>
            </a:r>
            <a:r>
              <a:rPr b="0" lang="en-US" sz="2000" spc="-1" strike="noStrike">
                <a:latin typeface="DejaVu Sans"/>
              </a:rPr>
              <a:t>m</a:t>
            </a:r>
            <a:r>
              <a:rPr b="0" lang="en-US" sz="2000" spc="-1" strike="noStrike">
                <a:latin typeface="DejaVu Sans"/>
              </a:rPr>
              <a:t>o</a:t>
            </a:r>
            <a:r>
              <a:rPr b="0" lang="en-US" sz="2000" spc="-1" strike="noStrike">
                <a:latin typeface="DejaVu Sans"/>
              </a:rPr>
              <a:t>s</a:t>
            </a:r>
            <a:r>
              <a:rPr b="0" lang="en-US" sz="2000" spc="-1" strike="noStrike">
                <a:latin typeface="DejaVu Sans"/>
              </a:rPr>
              <a:t>t </a:t>
            </a:r>
            <a:r>
              <a:rPr b="0" lang="en-US" sz="2000" spc="-1" strike="noStrike">
                <a:latin typeface="DejaVu Sans"/>
              </a:rPr>
              <a:t>C</a:t>
            </a:r>
            <a:r>
              <a:rPr b="0" lang="en-US" sz="2000" spc="-1" strike="noStrike">
                <a:latin typeface="DejaVu Sans"/>
              </a:rPr>
              <a:t>i</a:t>
            </a:r>
            <a:r>
              <a:rPr b="0" lang="en-US" sz="2000" spc="-1" strike="noStrike">
                <a:latin typeface="DejaVu Sans"/>
              </a:rPr>
              <a:t>s</a:t>
            </a:r>
            <a:r>
              <a:rPr b="0" lang="en-US" sz="2000" spc="-1" strike="noStrike">
                <a:latin typeface="DejaVu Sans"/>
              </a:rPr>
              <a:t>c</a:t>
            </a:r>
            <a:r>
              <a:rPr b="0" lang="en-US" sz="2000" spc="-1" strike="noStrike">
                <a:latin typeface="DejaVu Sans"/>
              </a:rPr>
              <a:t>o </a:t>
            </a:r>
            <a:r>
              <a:rPr b="0" lang="en-US" sz="2000" spc="-1" strike="noStrike">
                <a:latin typeface="DejaVu Sans"/>
              </a:rPr>
              <a:t>I</a:t>
            </a:r>
            <a:r>
              <a:rPr b="0" lang="en-US" sz="2000" spc="-1" strike="noStrike">
                <a:latin typeface="DejaVu Sans"/>
              </a:rPr>
              <a:t>O</a:t>
            </a:r>
            <a:r>
              <a:rPr b="0" lang="en-US" sz="2000" spc="-1" strike="noStrike">
                <a:latin typeface="DejaVu Sans"/>
              </a:rPr>
              <a:t>S </a:t>
            </a:r>
            <a:r>
              <a:rPr b="0" lang="en-US" sz="2000" spc="-1" strike="noStrike">
                <a:latin typeface="DejaVu Sans"/>
              </a:rPr>
              <a:t>v</a:t>
            </a:r>
            <a:r>
              <a:rPr b="0" lang="en-US" sz="2000" spc="-1" strike="noStrike">
                <a:latin typeface="DejaVu Sans"/>
              </a:rPr>
              <a:t>e</a:t>
            </a:r>
            <a:r>
              <a:rPr b="0" lang="en-US" sz="2000" spc="-1" strike="noStrike">
                <a:latin typeface="DejaVu Sans"/>
              </a:rPr>
              <a:t>r</a:t>
            </a:r>
            <a:r>
              <a:rPr b="0" lang="en-US" sz="2000" spc="-1" strike="noStrike">
                <a:latin typeface="DejaVu Sans"/>
              </a:rPr>
              <a:t>s</a:t>
            </a:r>
            <a:r>
              <a:rPr b="0" lang="en-US" sz="2000" spc="-1" strike="noStrike">
                <a:latin typeface="DejaVu Sans"/>
              </a:rPr>
              <a:t>i</a:t>
            </a:r>
            <a:r>
              <a:rPr b="0" lang="en-US" sz="2000" spc="-1" strike="noStrike">
                <a:latin typeface="DejaVu Sans"/>
              </a:rPr>
              <a:t>o</a:t>
            </a:r>
            <a:r>
              <a:rPr b="0" lang="en-US" sz="2000" spc="-1" strike="noStrike">
                <a:latin typeface="DejaVu Sans"/>
              </a:rPr>
              <a:t>n</a:t>
            </a:r>
            <a:r>
              <a:rPr b="0" lang="en-US" sz="2000" spc="-1" strike="noStrike">
                <a:latin typeface="DejaVu Sans"/>
              </a:rPr>
              <a:t>s </a:t>
            </a:r>
            <a:r>
              <a:rPr b="0" lang="en-US" sz="2000" spc="-1" strike="noStrike">
                <a:latin typeface="DejaVu Sans"/>
              </a:rPr>
              <a:t>s</a:t>
            </a:r>
            <a:r>
              <a:rPr b="0" lang="en-US" sz="2000" spc="-1" strike="noStrike">
                <a:latin typeface="DejaVu Sans"/>
              </a:rPr>
              <a:t>u</a:t>
            </a:r>
            <a:r>
              <a:rPr b="0" lang="en-US" sz="2000" spc="-1" strike="noStrike">
                <a:latin typeface="DejaVu Sans"/>
              </a:rPr>
              <a:t>p</a:t>
            </a:r>
            <a:r>
              <a:rPr b="0" lang="en-US" sz="2000" spc="-1" strike="noStrike">
                <a:latin typeface="DejaVu Sans"/>
              </a:rPr>
              <a:t>p</a:t>
            </a:r>
            <a:r>
              <a:rPr b="0" lang="en-US" sz="2000" spc="-1" strike="noStrike">
                <a:latin typeface="DejaVu Sans"/>
              </a:rPr>
              <a:t>o</a:t>
            </a:r>
            <a:r>
              <a:rPr b="0" lang="en-US" sz="2000" spc="-1" strike="noStrike">
                <a:latin typeface="DejaVu Sans"/>
              </a:rPr>
              <a:t>r</a:t>
            </a:r>
            <a:r>
              <a:rPr b="0" lang="en-US" sz="2000" spc="-1" strike="noStrike">
                <a:latin typeface="DejaVu Sans"/>
              </a:rPr>
              <a:t>t </a:t>
            </a:r>
            <a:r>
              <a:rPr b="0" lang="en-US" sz="2000" spc="-1" strike="noStrike">
                <a:latin typeface="DejaVu Sans"/>
              </a:rPr>
              <a:t>W</a:t>
            </a:r>
            <a:r>
              <a:rPr b="0" lang="en-US" sz="2000" spc="-1" strike="noStrike">
                <a:latin typeface="DejaVu Sans"/>
              </a:rPr>
              <a:t>F</a:t>
            </a:r>
            <a:r>
              <a:rPr b="0" lang="en-US" sz="2000" spc="-1" strike="noStrike">
                <a:latin typeface="DejaVu Sans"/>
              </a:rPr>
              <a:t>Q</a:t>
            </a:r>
            <a:r>
              <a:rPr b="0" lang="en-US" sz="2000" spc="-1" strike="noStrike">
                <a:latin typeface="DejaVu Sans"/>
              </a:rPr>
              <a:t>.</a:t>
            </a:r>
            <a:endParaRPr b="0" lang="en-US" sz="2000" spc="-1" strike="noStrike">
              <a:latin typeface="DejaVu Sans"/>
            </a:endParaRPr>
          </a:p>
          <a:p>
            <a:r>
              <a:rPr b="0" lang="en-US" sz="2000" spc="-1" strike="noStrike">
                <a:latin typeface="DejaVu Sans"/>
              </a:rPr>
              <a:t>As </a:t>
            </a:r>
            <a:r>
              <a:rPr b="0" lang="en-US" sz="2000" spc="-1" strike="noStrike">
                <a:latin typeface="DejaVu Sans"/>
              </a:rPr>
              <a:t>g</a:t>
            </a:r>
            <a:r>
              <a:rPr b="0" lang="en-US" sz="2000" spc="-1" strike="noStrike">
                <a:latin typeface="DejaVu Sans"/>
              </a:rPr>
              <a:t>o</a:t>
            </a:r>
            <a:r>
              <a:rPr b="0" lang="en-US" sz="2000" spc="-1" strike="noStrike">
                <a:latin typeface="DejaVu Sans"/>
              </a:rPr>
              <a:t>o</a:t>
            </a:r>
            <a:r>
              <a:rPr b="0" lang="en-US" sz="2000" spc="-1" strike="noStrike">
                <a:latin typeface="DejaVu Sans"/>
              </a:rPr>
              <a:t>d </a:t>
            </a:r>
            <a:r>
              <a:rPr b="0" lang="en-US" sz="2000" spc="-1" strike="noStrike">
                <a:latin typeface="DejaVu Sans"/>
              </a:rPr>
              <a:t>a</a:t>
            </a:r>
            <a:r>
              <a:rPr b="0" lang="en-US" sz="2000" spc="-1" strike="noStrike">
                <a:latin typeface="DejaVu Sans"/>
              </a:rPr>
              <a:t>s </a:t>
            </a:r>
            <a:r>
              <a:rPr b="0" lang="en-US" sz="2000" spc="-1" strike="noStrike">
                <a:latin typeface="DejaVu Sans"/>
              </a:rPr>
              <a:t>W</a:t>
            </a:r>
            <a:r>
              <a:rPr b="0" lang="en-US" sz="2000" spc="-1" strike="noStrike">
                <a:latin typeface="DejaVu Sans"/>
              </a:rPr>
              <a:t>F</a:t>
            </a:r>
            <a:r>
              <a:rPr b="0" lang="en-US" sz="2000" spc="-1" strike="noStrike">
                <a:latin typeface="DejaVu Sans"/>
              </a:rPr>
              <a:t>Q </a:t>
            </a:r>
            <a:r>
              <a:rPr b="0" lang="en-US" sz="2000" spc="-1" strike="noStrike">
                <a:latin typeface="DejaVu Sans"/>
              </a:rPr>
              <a:t>i</a:t>
            </a:r>
            <a:r>
              <a:rPr b="0" lang="en-US" sz="2000" spc="-1" strike="noStrike">
                <a:latin typeface="DejaVu Sans"/>
              </a:rPr>
              <a:t>s</a:t>
            </a:r>
            <a:r>
              <a:rPr b="0" lang="en-US" sz="2000" spc="-1" strike="noStrike">
                <a:latin typeface="DejaVu Sans"/>
              </a:rPr>
              <a:t>, </a:t>
            </a:r>
            <a:r>
              <a:rPr b="0" lang="en-US" sz="2000" spc="-1" strike="noStrike">
                <a:latin typeface="DejaVu Sans"/>
              </a:rPr>
              <a:t>it </a:t>
            </a:r>
            <a:r>
              <a:rPr b="0" lang="en-US" sz="2000" spc="-1" strike="noStrike">
                <a:latin typeface="DejaVu Sans"/>
              </a:rPr>
              <a:t>d</a:t>
            </a:r>
            <a:r>
              <a:rPr b="0" lang="en-US" sz="2000" spc="-1" strike="noStrike">
                <a:latin typeface="DejaVu Sans"/>
              </a:rPr>
              <a:t>o</a:t>
            </a:r>
            <a:r>
              <a:rPr b="0" lang="en-US" sz="2000" spc="-1" strike="noStrike">
                <a:latin typeface="DejaVu Sans"/>
              </a:rPr>
              <a:t>e</a:t>
            </a:r>
            <a:r>
              <a:rPr b="0" lang="en-US" sz="2000" spc="-1" strike="noStrike">
                <a:latin typeface="DejaVu Sans"/>
              </a:rPr>
              <a:t>s </a:t>
            </a:r>
            <a:r>
              <a:rPr b="0" lang="en-US" sz="2000" spc="-1" strike="noStrike">
                <a:latin typeface="DejaVu Sans"/>
              </a:rPr>
              <a:t>h</a:t>
            </a:r>
            <a:r>
              <a:rPr b="0" lang="en-US" sz="2000" spc="-1" strike="noStrike">
                <a:latin typeface="DejaVu Sans"/>
              </a:rPr>
              <a:t>a</a:t>
            </a:r>
            <a:r>
              <a:rPr b="0" lang="en-US" sz="2000" spc="-1" strike="noStrike">
                <a:latin typeface="DejaVu Sans"/>
              </a:rPr>
              <a:t>v</a:t>
            </a:r>
            <a:r>
              <a:rPr b="0" lang="en-US" sz="2000" spc="-1" strike="noStrike">
                <a:latin typeface="DejaVu Sans"/>
              </a:rPr>
              <a:t>e </a:t>
            </a:r>
            <a:r>
              <a:rPr b="0" lang="en-US" sz="2000" spc="-1" strike="noStrike">
                <a:latin typeface="DejaVu Sans"/>
              </a:rPr>
              <a:t>it</a:t>
            </a:r>
            <a:r>
              <a:rPr b="0" lang="en-US" sz="2000" spc="-1" strike="noStrike">
                <a:latin typeface="DejaVu Sans"/>
              </a:rPr>
              <a:t>s </a:t>
            </a:r>
            <a:r>
              <a:rPr b="0" lang="en-US" sz="2000" spc="-1" strike="noStrike">
                <a:latin typeface="DejaVu Sans"/>
              </a:rPr>
              <a:t>d</a:t>
            </a:r>
            <a:r>
              <a:rPr b="0" lang="en-US" sz="2000" spc="-1" strike="noStrike">
                <a:latin typeface="DejaVu Sans"/>
              </a:rPr>
              <a:t>r</a:t>
            </a:r>
            <a:r>
              <a:rPr b="0" lang="en-US" sz="2000" spc="-1" strike="noStrike">
                <a:latin typeface="DejaVu Sans"/>
              </a:rPr>
              <a:t>a</a:t>
            </a:r>
            <a:r>
              <a:rPr b="0" lang="en-US" sz="2000" spc="-1" strike="noStrike">
                <a:latin typeface="DejaVu Sans"/>
              </a:rPr>
              <a:t>w</a:t>
            </a:r>
            <a:r>
              <a:rPr b="0" lang="en-US" sz="2000" spc="-1" strike="noStrike">
                <a:latin typeface="DejaVu Sans"/>
              </a:rPr>
              <a:t>b</a:t>
            </a:r>
            <a:r>
              <a:rPr b="0" lang="en-US" sz="2000" spc="-1" strike="noStrike">
                <a:latin typeface="DejaVu Sans"/>
              </a:rPr>
              <a:t>a</a:t>
            </a:r>
            <a:r>
              <a:rPr b="0" lang="en-US" sz="2000" spc="-1" strike="noStrike">
                <a:latin typeface="DejaVu Sans"/>
              </a:rPr>
              <a:t>c</a:t>
            </a:r>
            <a:r>
              <a:rPr b="0" lang="en-US" sz="2000" spc="-1" strike="noStrike">
                <a:latin typeface="DejaVu Sans"/>
              </a:rPr>
              <a:t>k</a:t>
            </a:r>
            <a:r>
              <a:rPr b="0" lang="en-US" sz="2000" spc="-1" strike="noStrike">
                <a:latin typeface="DejaVu Sans"/>
              </a:rPr>
              <a:t>s</a:t>
            </a:r>
            <a:r>
              <a:rPr b="0" lang="en-US" sz="2000" spc="-1" strike="noStrike">
                <a:latin typeface="DejaVu Sans"/>
              </a:rPr>
              <a:t>:</a:t>
            </a:r>
            <a:endParaRPr b="0" lang="en-US" sz="2000" spc="-1" strike="noStrike">
              <a:latin typeface="DejaVu Sans"/>
            </a:endParaRPr>
          </a:p>
          <a:p>
            <a:pPr marL="216000" indent="-216000">
              <a:lnSpc>
                <a:spcPct val="100000"/>
              </a:lnSpc>
            </a:pPr>
            <a:r>
              <a:rPr b="0" lang="en-US" sz="2000" spc="-1" strike="noStrike">
                <a:latin typeface="DejaVu Sans"/>
              </a:rPr>
              <a:t>Mu</a:t>
            </a:r>
            <a:r>
              <a:rPr b="0" lang="en-US" sz="2000" spc="-1" strike="noStrike">
                <a:latin typeface="DejaVu Sans"/>
              </a:rPr>
              <a:t>lt</a:t>
            </a:r>
            <a:r>
              <a:rPr b="0" lang="en-US" sz="2000" spc="-1" strike="noStrike">
                <a:latin typeface="DejaVu Sans"/>
              </a:rPr>
              <a:t>i</a:t>
            </a:r>
            <a:r>
              <a:rPr b="0" lang="en-US" sz="2000" spc="-1" strike="noStrike">
                <a:latin typeface="DejaVu Sans"/>
              </a:rPr>
              <a:t>p</a:t>
            </a:r>
            <a:r>
              <a:rPr b="0" lang="en-US" sz="2000" spc="-1" strike="noStrike">
                <a:latin typeface="DejaVu Sans"/>
              </a:rPr>
              <a:t>l</a:t>
            </a:r>
            <a:r>
              <a:rPr b="0" lang="en-US" sz="2000" spc="-1" strike="noStrike">
                <a:latin typeface="DejaVu Sans"/>
              </a:rPr>
              <a:t>e </a:t>
            </a:r>
            <a:r>
              <a:rPr b="0" lang="en-US" sz="2000" spc="-1" strike="noStrike">
                <a:latin typeface="DejaVu Sans"/>
              </a:rPr>
              <a:t>fl</a:t>
            </a:r>
            <a:r>
              <a:rPr b="0" lang="en-US" sz="2000" spc="-1" strike="noStrike">
                <a:latin typeface="DejaVu Sans"/>
              </a:rPr>
              <a:t>o</a:t>
            </a:r>
            <a:r>
              <a:rPr b="0" lang="en-US" sz="2000" spc="-1" strike="noStrike">
                <a:latin typeface="DejaVu Sans"/>
              </a:rPr>
              <a:t>w</a:t>
            </a:r>
            <a:r>
              <a:rPr b="0" lang="en-US" sz="2000" spc="-1" strike="noStrike">
                <a:latin typeface="DejaVu Sans"/>
              </a:rPr>
              <a:t>s </a:t>
            </a:r>
            <a:r>
              <a:rPr b="0" lang="en-US" sz="2000" spc="-1" strike="noStrike">
                <a:latin typeface="DejaVu Sans"/>
              </a:rPr>
              <a:t>c</a:t>
            </a:r>
            <a:r>
              <a:rPr b="0" lang="en-US" sz="2000" spc="-1" strike="noStrike">
                <a:latin typeface="DejaVu Sans"/>
              </a:rPr>
              <a:t>a</a:t>
            </a:r>
            <a:r>
              <a:rPr b="0" lang="en-US" sz="2000" spc="-1" strike="noStrike">
                <a:latin typeface="DejaVu Sans"/>
              </a:rPr>
              <a:t>n </a:t>
            </a:r>
            <a:r>
              <a:rPr b="0" lang="en-US" sz="2000" spc="-1" strike="noStrike">
                <a:latin typeface="DejaVu Sans"/>
              </a:rPr>
              <a:t>e</a:t>
            </a:r>
            <a:r>
              <a:rPr b="0" lang="en-US" sz="2000" spc="-1" strike="noStrike">
                <a:latin typeface="DejaVu Sans"/>
              </a:rPr>
              <a:t>n</a:t>
            </a:r>
            <a:r>
              <a:rPr b="0" lang="en-US" sz="2000" spc="-1" strike="noStrike">
                <a:latin typeface="DejaVu Sans"/>
              </a:rPr>
              <a:t>d </a:t>
            </a:r>
            <a:r>
              <a:rPr b="0" lang="en-US" sz="2000" spc="-1" strike="noStrike">
                <a:latin typeface="DejaVu Sans"/>
              </a:rPr>
              <a:t>u</a:t>
            </a:r>
            <a:r>
              <a:rPr b="0" lang="en-US" sz="2000" spc="-1" strike="noStrike">
                <a:latin typeface="DejaVu Sans"/>
              </a:rPr>
              <a:t>p </a:t>
            </a:r>
            <a:r>
              <a:rPr b="0" lang="en-US" sz="2000" spc="-1" strike="noStrike">
                <a:latin typeface="DejaVu Sans"/>
              </a:rPr>
              <a:t>i</a:t>
            </a:r>
            <a:r>
              <a:rPr b="0" lang="en-US" sz="2000" spc="-1" strike="noStrike">
                <a:latin typeface="DejaVu Sans"/>
              </a:rPr>
              <a:t>n </a:t>
            </a:r>
            <a:r>
              <a:rPr b="0" lang="en-US" sz="2000" spc="-1" strike="noStrike">
                <a:latin typeface="DejaVu Sans"/>
              </a:rPr>
              <a:t>a </a:t>
            </a:r>
            <a:r>
              <a:rPr b="0" lang="en-US" sz="2000" spc="-1" strike="noStrike">
                <a:latin typeface="DejaVu Sans"/>
              </a:rPr>
              <a:t>s</a:t>
            </a:r>
            <a:r>
              <a:rPr b="0" lang="en-US" sz="2000" spc="-1" strike="noStrike">
                <a:latin typeface="DejaVu Sans"/>
              </a:rPr>
              <a:t>i</a:t>
            </a:r>
            <a:r>
              <a:rPr b="0" lang="en-US" sz="2000" spc="-1" strike="noStrike">
                <a:latin typeface="DejaVu Sans"/>
              </a:rPr>
              <a:t>n</a:t>
            </a:r>
            <a:r>
              <a:rPr b="0" lang="en-US" sz="2000" spc="-1" strike="noStrike">
                <a:latin typeface="DejaVu Sans"/>
              </a:rPr>
              <a:t>g</a:t>
            </a:r>
            <a:r>
              <a:rPr b="0" lang="en-US" sz="2000" spc="-1" strike="noStrike">
                <a:latin typeface="DejaVu Sans"/>
              </a:rPr>
              <a:t>l</a:t>
            </a:r>
            <a:r>
              <a:rPr b="0" lang="en-US" sz="2000" spc="-1" strike="noStrike">
                <a:latin typeface="DejaVu Sans"/>
              </a:rPr>
              <a:t>e </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e</a:t>
            </a:r>
            <a:r>
              <a:rPr b="0" lang="en-US" sz="2000" spc="-1" strike="noStrike">
                <a:latin typeface="DejaVu Sans"/>
              </a:rPr>
              <a:t>.</a:t>
            </a:r>
            <a:endParaRPr b="0" lang="en-US" sz="2000" spc="-1" strike="noStrike">
              <a:latin typeface="DejaVu Sans"/>
            </a:endParaRPr>
          </a:p>
          <a:p>
            <a:pPr marL="216000" indent="-216000">
              <a:lnSpc>
                <a:spcPct val="100000"/>
              </a:lnSpc>
            </a:pPr>
            <a:r>
              <a:rPr b="0" lang="en-US" sz="2000" spc="-1" strike="noStrike">
                <a:latin typeface="DejaVu Sans"/>
              </a:rPr>
              <a:t>WF</a:t>
            </a:r>
            <a:r>
              <a:rPr b="0" lang="en-US" sz="2000" spc="-1" strike="noStrike">
                <a:latin typeface="DejaVu Sans"/>
              </a:rPr>
              <a:t>Q </a:t>
            </a:r>
            <a:r>
              <a:rPr b="0" lang="en-US" sz="2000" spc="-1" strike="noStrike">
                <a:latin typeface="DejaVu Sans"/>
              </a:rPr>
              <a:t>d</a:t>
            </a:r>
            <a:r>
              <a:rPr b="0" lang="en-US" sz="2000" spc="-1" strike="noStrike">
                <a:latin typeface="DejaVu Sans"/>
              </a:rPr>
              <a:t>o</a:t>
            </a:r>
            <a:r>
              <a:rPr b="0" lang="en-US" sz="2000" spc="-1" strike="noStrike">
                <a:latin typeface="DejaVu Sans"/>
              </a:rPr>
              <a:t>e</a:t>
            </a:r>
            <a:r>
              <a:rPr b="0" lang="en-US" sz="2000" spc="-1" strike="noStrike">
                <a:latin typeface="DejaVu Sans"/>
              </a:rPr>
              <a:t>s </a:t>
            </a:r>
            <a:r>
              <a:rPr b="0" lang="en-US" sz="2000" spc="-1" strike="noStrike">
                <a:latin typeface="DejaVu Sans"/>
              </a:rPr>
              <a:t>n</a:t>
            </a:r>
            <a:r>
              <a:rPr b="0" lang="en-US" sz="2000" spc="-1" strike="noStrike">
                <a:latin typeface="DejaVu Sans"/>
              </a:rPr>
              <a:t>o</a:t>
            </a:r>
            <a:r>
              <a:rPr b="0" lang="en-US" sz="2000" spc="-1" strike="noStrike">
                <a:latin typeface="DejaVu Sans"/>
              </a:rPr>
              <a:t>t </a:t>
            </a:r>
            <a:r>
              <a:rPr b="0" lang="en-US" sz="2000" spc="-1" strike="noStrike">
                <a:latin typeface="DejaVu Sans"/>
              </a:rPr>
              <a:t>a</a:t>
            </a:r>
            <a:r>
              <a:rPr b="0" lang="en-US" sz="2000" spc="-1" strike="noStrike">
                <a:latin typeface="DejaVu Sans"/>
              </a:rPr>
              <a:t>ll</a:t>
            </a:r>
            <a:r>
              <a:rPr b="0" lang="en-US" sz="2000" spc="-1" strike="noStrike">
                <a:latin typeface="DejaVu Sans"/>
              </a:rPr>
              <a:t>o</a:t>
            </a:r>
            <a:r>
              <a:rPr b="0" lang="en-US" sz="2000" spc="-1" strike="noStrike">
                <a:latin typeface="DejaVu Sans"/>
              </a:rPr>
              <a:t>w</a:t>
            </a:r>
            <a:r>
              <a:rPr b="0" lang="en-US" sz="2000" spc="-1" strike="noStrike">
                <a:latin typeface="DejaVu Sans"/>
              </a:rPr>
              <a:t> </a:t>
            </a:r>
            <a:r>
              <a:rPr b="0" lang="en-US" sz="2000" spc="-1" strike="noStrike">
                <a:latin typeface="DejaVu Sans"/>
              </a:rPr>
              <a:t>a </a:t>
            </a:r>
            <a:r>
              <a:rPr b="0" lang="en-US" sz="2000" spc="-1" strike="noStrike">
                <a:latin typeface="DejaVu Sans"/>
              </a:rPr>
              <a:t>n</a:t>
            </a:r>
            <a:r>
              <a:rPr b="0" lang="en-US" sz="2000" spc="-1" strike="noStrike">
                <a:latin typeface="DejaVu Sans"/>
              </a:rPr>
              <a:t>e</a:t>
            </a:r>
            <a:r>
              <a:rPr b="0" lang="en-US" sz="2000" spc="-1" strike="noStrike">
                <a:latin typeface="DejaVu Sans"/>
              </a:rPr>
              <a:t>t</a:t>
            </a:r>
            <a:r>
              <a:rPr b="0" lang="en-US" sz="2000" spc="-1" strike="noStrike">
                <a:latin typeface="DejaVu Sans"/>
              </a:rPr>
              <a:t>w</a:t>
            </a:r>
            <a:r>
              <a:rPr b="0" lang="en-US" sz="2000" spc="-1" strike="noStrike">
                <a:latin typeface="DejaVu Sans"/>
              </a:rPr>
              <a:t>o</a:t>
            </a:r>
            <a:r>
              <a:rPr b="0" lang="en-US" sz="2000" spc="-1" strike="noStrike">
                <a:latin typeface="DejaVu Sans"/>
              </a:rPr>
              <a:t>r</a:t>
            </a:r>
            <a:r>
              <a:rPr b="0" lang="en-US" sz="2000" spc="-1" strike="noStrike">
                <a:latin typeface="DejaVu Sans"/>
              </a:rPr>
              <a:t>k </a:t>
            </a:r>
            <a:r>
              <a:rPr b="0" lang="en-US" sz="2000" spc="-1" strike="noStrike">
                <a:latin typeface="DejaVu Sans"/>
              </a:rPr>
              <a:t>e</a:t>
            </a:r>
            <a:r>
              <a:rPr b="0" lang="en-US" sz="2000" spc="-1" strike="noStrike">
                <a:latin typeface="DejaVu Sans"/>
              </a:rPr>
              <a:t>n</a:t>
            </a:r>
            <a:r>
              <a:rPr b="0" lang="en-US" sz="2000" spc="-1" strike="noStrike">
                <a:latin typeface="DejaVu Sans"/>
              </a:rPr>
              <a:t>g</a:t>
            </a:r>
            <a:r>
              <a:rPr b="0" lang="en-US" sz="2000" spc="-1" strike="noStrike">
                <a:latin typeface="DejaVu Sans"/>
              </a:rPr>
              <a:t>i</a:t>
            </a:r>
            <a:r>
              <a:rPr b="0" lang="en-US" sz="2000" spc="-1" strike="noStrike">
                <a:latin typeface="DejaVu Sans"/>
              </a:rPr>
              <a:t>n</a:t>
            </a:r>
            <a:r>
              <a:rPr b="0" lang="en-US" sz="2000" spc="-1" strike="noStrike">
                <a:latin typeface="DejaVu Sans"/>
              </a:rPr>
              <a:t>e</a:t>
            </a:r>
            <a:r>
              <a:rPr b="0" lang="en-US" sz="2000" spc="-1" strike="noStrike">
                <a:latin typeface="DejaVu Sans"/>
              </a:rPr>
              <a:t>e</a:t>
            </a:r>
            <a:r>
              <a:rPr b="0" lang="en-US" sz="2000" spc="-1" strike="noStrike">
                <a:latin typeface="DejaVu Sans"/>
              </a:rPr>
              <a:t>r </a:t>
            </a:r>
            <a:r>
              <a:rPr b="0" lang="en-US" sz="2000" spc="-1" strike="noStrike">
                <a:latin typeface="DejaVu Sans"/>
              </a:rPr>
              <a:t>t</a:t>
            </a:r>
            <a:r>
              <a:rPr b="0" lang="en-US" sz="2000" spc="-1" strike="noStrike">
                <a:latin typeface="DejaVu Sans"/>
              </a:rPr>
              <a:t>o </a:t>
            </a:r>
            <a:r>
              <a:rPr b="0" lang="en-US" sz="2000" spc="-1" strike="noStrike">
                <a:latin typeface="DejaVu Sans"/>
              </a:rPr>
              <a:t>m</a:t>
            </a:r>
            <a:r>
              <a:rPr b="0" lang="en-US" sz="2000" spc="-1" strike="noStrike">
                <a:latin typeface="DejaVu Sans"/>
              </a:rPr>
              <a:t>a</a:t>
            </a:r>
            <a:r>
              <a:rPr b="0" lang="en-US" sz="2000" spc="-1" strike="noStrike">
                <a:latin typeface="DejaVu Sans"/>
              </a:rPr>
              <a:t>n</a:t>
            </a:r>
            <a:r>
              <a:rPr b="0" lang="en-US" sz="2000" spc="-1" strike="noStrike">
                <a:latin typeface="DejaVu Sans"/>
              </a:rPr>
              <a:t>u</a:t>
            </a:r>
            <a:r>
              <a:rPr b="0" lang="en-US" sz="2000" spc="-1" strike="noStrike">
                <a:latin typeface="DejaVu Sans"/>
              </a:rPr>
              <a:t>a</a:t>
            </a:r>
            <a:r>
              <a:rPr b="0" lang="en-US" sz="2000" spc="-1" strike="noStrike">
                <a:latin typeface="DejaVu Sans"/>
              </a:rPr>
              <a:t>ll</a:t>
            </a:r>
            <a:r>
              <a:rPr b="0" lang="en-US" sz="2000" spc="-1" strike="noStrike">
                <a:latin typeface="DejaVu Sans"/>
              </a:rPr>
              <a:t>y </a:t>
            </a:r>
            <a:r>
              <a:rPr b="0" lang="en-US" sz="2000" spc="-1" strike="noStrike">
                <a:latin typeface="DejaVu Sans"/>
              </a:rPr>
              <a:t>c</a:t>
            </a:r>
            <a:r>
              <a:rPr b="0" lang="en-US" sz="2000" spc="-1" strike="noStrike">
                <a:latin typeface="DejaVu Sans"/>
              </a:rPr>
              <a:t>o</a:t>
            </a:r>
            <a:r>
              <a:rPr b="0" lang="en-US" sz="2000" spc="-1" strike="noStrike">
                <a:latin typeface="DejaVu Sans"/>
              </a:rPr>
              <a:t>n</a:t>
            </a:r>
            <a:r>
              <a:rPr b="0" lang="en-US" sz="2000" spc="-1" strike="noStrike">
                <a:latin typeface="DejaVu Sans"/>
              </a:rPr>
              <a:t>fi</a:t>
            </a:r>
            <a:r>
              <a:rPr b="0" lang="en-US" sz="2000" spc="-1" strike="noStrike">
                <a:latin typeface="DejaVu Sans"/>
              </a:rPr>
              <a:t>g</a:t>
            </a:r>
            <a:r>
              <a:rPr b="0" lang="en-US" sz="2000" spc="-1" strike="noStrike">
                <a:latin typeface="DejaVu Sans"/>
              </a:rPr>
              <a:t>u</a:t>
            </a:r>
            <a:r>
              <a:rPr b="0" lang="en-US" sz="2000" spc="-1" strike="noStrike">
                <a:latin typeface="DejaVu Sans"/>
              </a:rPr>
              <a:t>r</a:t>
            </a:r>
            <a:r>
              <a:rPr b="0" lang="en-US" sz="2000" spc="-1" strike="noStrike">
                <a:latin typeface="DejaVu Sans"/>
              </a:rPr>
              <a:t>e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i</a:t>
            </a:r>
            <a:r>
              <a:rPr b="0" lang="en-US" sz="2000" spc="-1" strike="noStrike">
                <a:latin typeface="DejaVu Sans"/>
              </a:rPr>
              <a:t>fi</a:t>
            </a:r>
            <a:r>
              <a:rPr b="0" lang="en-US" sz="2000" spc="-1" strike="noStrike">
                <a:latin typeface="DejaVu Sans"/>
              </a:rPr>
              <a:t>c</a:t>
            </a:r>
            <a:r>
              <a:rPr b="0" lang="en-US" sz="2000" spc="-1" strike="noStrike">
                <a:latin typeface="DejaVu Sans"/>
              </a:rPr>
              <a:t>a</a:t>
            </a:r>
            <a:r>
              <a:rPr b="0" lang="en-US" sz="2000" spc="-1" strike="noStrike">
                <a:latin typeface="DejaVu Sans"/>
              </a:rPr>
              <a:t>ti</a:t>
            </a:r>
            <a:r>
              <a:rPr b="0" lang="en-US" sz="2000" spc="-1" strike="noStrike">
                <a:latin typeface="DejaVu Sans"/>
              </a:rPr>
              <a:t>o</a:t>
            </a:r>
            <a:r>
              <a:rPr b="0" lang="en-US" sz="2000" spc="-1" strike="noStrike">
                <a:latin typeface="DejaVu Sans"/>
              </a:rPr>
              <a:t>n</a:t>
            </a:r>
            <a:r>
              <a:rPr b="0" lang="en-US" sz="2000" spc="-1" strike="noStrike">
                <a:latin typeface="DejaVu Sans"/>
              </a:rPr>
              <a:t>.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i</a:t>
            </a:r>
            <a:r>
              <a:rPr b="0" lang="en-US" sz="2000" spc="-1" strike="noStrike">
                <a:latin typeface="DejaVu Sans"/>
              </a:rPr>
              <a:t>fi</a:t>
            </a:r>
            <a:r>
              <a:rPr b="0" lang="en-US" sz="2000" spc="-1" strike="noStrike">
                <a:latin typeface="DejaVu Sans"/>
              </a:rPr>
              <a:t>c</a:t>
            </a:r>
            <a:r>
              <a:rPr b="0" lang="en-US" sz="2000" spc="-1" strike="noStrike">
                <a:latin typeface="DejaVu Sans"/>
              </a:rPr>
              <a:t>a</a:t>
            </a:r>
            <a:r>
              <a:rPr b="0" lang="en-US" sz="2000" spc="-1" strike="noStrike">
                <a:latin typeface="DejaVu Sans"/>
              </a:rPr>
              <a:t>ti</a:t>
            </a:r>
            <a:r>
              <a:rPr b="0" lang="en-US" sz="2000" spc="-1" strike="noStrike">
                <a:latin typeface="DejaVu Sans"/>
              </a:rPr>
              <a:t>o</a:t>
            </a:r>
            <a:r>
              <a:rPr b="0" lang="en-US" sz="2000" spc="-1" strike="noStrike">
                <a:latin typeface="DejaVu Sans"/>
              </a:rPr>
              <a:t>n </a:t>
            </a:r>
            <a:r>
              <a:rPr b="0" lang="en-US" sz="2000" spc="-1" strike="noStrike">
                <a:latin typeface="DejaVu Sans"/>
              </a:rPr>
              <a:t>a</a:t>
            </a:r>
            <a:r>
              <a:rPr b="0" lang="en-US" sz="2000" spc="-1" strike="noStrike">
                <a:latin typeface="DejaVu Sans"/>
              </a:rPr>
              <a:t>n</a:t>
            </a:r>
            <a:r>
              <a:rPr b="0" lang="en-US" sz="2000" spc="-1" strike="noStrike">
                <a:latin typeface="DejaVu Sans"/>
              </a:rPr>
              <a:t>d </a:t>
            </a:r>
            <a:r>
              <a:rPr b="0" lang="en-US" sz="2000" spc="-1" strike="noStrike">
                <a:latin typeface="DejaVu Sans"/>
              </a:rPr>
              <a:t>s</a:t>
            </a:r>
            <a:r>
              <a:rPr b="0" lang="en-US" sz="2000" spc="-1" strike="noStrike">
                <a:latin typeface="DejaVu Sans"/>
              </a:rPr>
              <a:t>c</a:t>
            </a:r>
            <a:r>
              <a:rPr b="0" lang="en-US" sz="2000" spc="-1" strike="noStrike">
                <a:latin typeface="DejaVu Sans"/>
              </a:rPr>
              <a:t>h</a:t>
            </a:r>
            <a:r>
              <a:rPr b="0" lang="en-US" sz="2000" spc="-1" strike="noStrike">
                <a:latin typeface="DejaVu Sans"/>
              </a:rPr>
              <a:t>e</a:t>
            </a:r>
            <a:r>
              <a:rPr b="0" lang="en-US" sz="2000" spc="-1" strike="noStrike">
                <a:latin typeface="DejaVu Sans"/>
              </a:rPr>
              <a:t>d</a:t>
            </a:r>
            <a:r>
              <a:rPr b="0" lang="en-US" sz="2000" spc="-1" strike="noStrike">
                <a:latin typeface="DejaVu Sans"/>
              </a:rPr>
              <a:t>u</a:t>
            </a:r>
            <a:r>
              <a:rPr b="0" lang="en-US" sz="2000" spc="-1" strike="noStrike">
                <a:latin typeface="DejaVu Sans"/>
              </a:rPr>
              <a:t>li</a:t>
            </a:r>
            <a:r>
              <a:rPr b="0" lang="en-US" sz="2000" spc="-1" strike="noStrike">
                <a:latin typeface="DejaVu Sans"/>
              </a:rPr>
              <a:t>n</a:t>
            </a:r>
            <a:r>
              <a:rPr b="0" lang="en-US" sz="2000" spc="-1" strike="noStrike">
                <a:latin typeface="DejaVu Sans"/>
              </a:rPr>
              <a:t>g </a:t>
            </a:r>
            <a:r>
              <a:rPr b="0" lang="en-US" sz="2000" spc="-1" strike="noStrike">
                <a:latin typeface="DejaVu Sans"/>
              </a:rPr>
              <a:t>a</a:t>
            </a:r>
            <a:r>
              <a:rPr b="0" lang="en-US" sz="2000" spc="-1" strike="noStrike">
                <a:latin typeface="DejaVu Sans"/>
              </a:rPr>
              <a:t>r</a:t>
            </a:r>
            <a:r>
              <a:rPr b="0" lang="en-US" sz="2000" spc="-1" strike="noStrike">
                <a:latin typeface="DejaVu Sans"/>
              </a:rPr>
              <a:t>e </a:t>
            </a:r>
            <a:r>
              <a:rPr b="0" lang="en-US" sz="2000" spc="-1" strike="noStrike">
                <a:latin typeface="DejaVu Sans"/>
              </a:rPr>
              <a:t>d</a:t>
            </a:r>
            <a:r>
              <a:rPr b="0" lang="en-US" sz="2000" spc="-1" strike="noStrike">
                <a:latin typeface="DejaVu Sans"/>
              </a:rPr>
              <a:t>e</a:t>
            </a:r>
            <a:r>
              <a:rPr b="0" lang="en-US" sz="2000" spc="-1" strike="noStrike">
                <a:latin typeface="DejaVu Sans"/>
              </a:rPr>
              <a:t>t</a:t>
            </a:r>
            <a:r>
              <a:rPr b="0" lang="en-US" sz="2000" spc="-1" strike="noStrike">
                <a:latin typeface="DejaVu Sans"/>
              </a:rPr>
              <a:t>e</a:t>
            </a:r>
            <a:r>
              <a:rPr b="0" lang="en-US" sz="2000" spc="-1" strike="noStrike">
                <a:latin typeface="DejaVu Sans"/>
              </a:rPr>
              <a:t>r</a:t>
            </a:r>
            <a:r>
              <a:rPr b="0" lang="en-US" sz="2000" spc="-1" strike="noStrike">
                <a:latin typeface="DejaVu Sans"/>
              </a:rPr>
              <a:t>m</a:t>
            </a:r>
            <a:r>
              <a:rPr b="0" lang="en-US" sz="2000" spc="-1" strike="noStrike">
                <a:latin typeface="DejaVu Sans"/>
              </a:rPr>
              <a:t>i</a:t>
            </a:r>
            <a:r>
              <a:rPr b="0" lang="en-US" sz="2000" spc="-1" strike="noStrike">
                <a:latin typeface="DejaVu Sans"/>
              </a:rPr>
              <a:t>n</a:t>
            </a:r>
            <a:r>
              <a:rPr b="0" lang="en-US" sz="2000" spc="-1" strike="noStrike">
                <a:latin typeface="DejaVu Sans"/>
              </a:rPr>
              <a:t>e</a:t>
            </a:r>
            <a:r>
              <a:rPr b="0" lang="en-US" sz="2000" spc="-1" strike="noStrike">
                <a:latin typeface="DejaVu Sans"/>
              </a:rPr>
              <a:t>d </a:t>
            </a:r>
            <a:r>
              <a:rPr b="0" lang="en-US" sz="2000" spc="-1" strike="noStrike">
                <a:latin typeface="DejaVu Sans"/>
              </a:rPr>
              <a:t>b</a:t>
            </a:r>
            <a:r>
              <a:rPr b="0" lang="en-US" sz="2000" spc="-1" strike="noStrike">
                <a:latin typeface="DejaVu Sans"/>
              </a:rPr>
              <a:t>y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W</a:t>
            </a:r>
            <a:r>
              <a:rPr b="0" lang="en-US" sz="2000" spc="-1" strike="noStrike">
                <a:latin typeface="DejaVu Sans"/>
              </a:rPr>
              <a:t>F</a:t>
            </a:r>
            <a:r>
              <a:rPr b="0" lang="en-US" sz="2000" spc="-1" strike="noStrike">
                <a:latin typeface="DejaVu Sans"/>
              </a:rPr>
              <a:t>Q </a:t>
            </a:r>
            <a:r>
              <a:rPr b="0" lang="en-US" sz="2000" spc="-1" strike="noStrike">
                <a:latin typeface="DejaVu Sans"/>
              </a:rPr>
              <a:t>a</a:t>
            </a:r>
            <a:r>
              <a:rPr b="0" lang="en-US" sz="2000" spc="-1" strike="noStrike">
                <a:latin typeface="DejaVu Sans"/>
              </a:rPr>
              <a:t>l</a:t>
            </a:r>
            <a:r>
              <a:rPr b="0" lang="en-US" sz="2000" spc="-1" strike="noStrike">
                <a:latin typeface="DejaVu Sans"/>
              </a:rPr>
              <a:t>g</a:t>
            </a:r>
            <a:r>
              <a:rPr b="0" lang="en-US" sz="2000" spc="-1" strike="noStrike">
                <a:latin typeface="DejaVu Sans"/>
              </a:rPr>
              <a:t>o</a:t>
            </a:r>
            <a:r>
              <a:rPr b="0" lang="en-US" sz="2000" spc="-1" strike="noStrike">
                <a:latin typeface="DejaVu Sans"/>
              </a:rPr>
              <a:t>ri</a:t>
            </a:r>
            <a:r>
              <a:rPr b="0" lang="en-US" sz="2000" spc="-1" strike="noStrike">
                <a:latin typeface="DejaVu Sans"/>
              </a:rPr>
              <a:t>t</a:t>
            </a:r>
            <a:r>
              <a:rPr b="0" lang="en-US" sz="2000" spc="-1" strike="noStrike">
                <a:latin typeface="DejaVu Sans"/>
              </a:rPr>
              <a:t>h</a:t>
            </a:r>
            <a:r>
              <a:rPr b="0" lang="en-US" sz="2000" spc="-1" strike="noStrike">
                <a:latin typeface="DejaVu Sans"/>
              </a:rPr>
              <a:t>m</a:t>
            </a:r>
            <a:r>
              <a:rPr b="0" lang="en-US" sz="2000" spc="-1" strike="noStrike">
                <a:latin typeface="DejaVu Sans"/>
              </a:rPr>
              <a:t>.</a:t>
            </a:r>
            <a:endParaRPr b="0" lang="en-US" sz="2000" spc="-1" strike="noStrike">
              <a:latin typeface="DejaVu Sans"/>
            </a:endParaRPr>
          </a:p>
          <a:p>
            <a:pPr marL="216000" indent="-216000">
              <a:lnSpc>
                <a:spcPct val="100000"/>
              </a:lnSpc>
            </a:pPr>
            <a:r>
              <a:rPr b="0" lang="en-US" sz="2000" spc="-1" strike="noStrike">
                <a:latin typeface="DejaVu Sans"/>
              </a:rPr>
              <a:t>WF</a:t>
            </a:r>
            <a:r>
              <a:rPr b="0" lang="en-US" sz="2000" spc="-1" strike="noStrike">
                <a:latin typeface="DejaVu Sans"/>
              </a:rPr>
              <a:t>Q </a:t>
            </a:r>
            <a:r>
              <a:rPr b="0" lang="en-US" sz="2000" spc="-1" strike="noStrike">
                <a:latin typeface="DejaVu Sans"/>
              </a:rPr>
              <a:t>i</a:t>
            </a:r>
            <a:r>
              <a:rPr b="0" lang="en-US" sz="2000" spc="-1" strike="noStrike">
                <a:latin typeface="DejaVu Sans"/>
              </a:rPr>
              <a:t>s </a:t>
            </a:r>
            <a:r>
              <a:rPr b="0" lang="en-US" sz="2000" spc="-1" strike="noStrike">
                <a:latin typeface="DejaVu Sans"/>
              </a:rPr>
              <a:t>s</a:t>
            </a:r>
            <a:r>
              <a:rPr b="0" lang="en-US" sz="2000" spc="-1" strike="noStrike">
                <a:latin typeface="DejaVu Sans"/>
              </a:rPr>
              <a:t>u</a:t>
            </a:r>
            <a:r>
              <a:rPr b="0" lang="en-US" sz="2000" spc="-1" strike="noStrike">
                <a:latin typeface="DejaVu Sans"/>
              </a:rPr>
              <a:t>p</a:t>
            </a:r>
            <a:r>
              <a:rPr b="0" lang="en-US" sz="2000" spc="-1" strike="noStrike">
                <a:latin typeface="DejaVu Sans"/>
              </a:rPr>
              <a:t>p</a:t>
            </a:r>
            <a:r>
              <a:rPr b="0" lang="en-US" sz="2000" spc="-1" strike="noStrike">
                <a:latin typeface="DejaVu Sans"/>
              </a:rPr>
              <a:t>o</a:t>
            </a:r>
            <a:r>
              <a:rPr b="0" lang="en-US" sz="2000" spc="-1" strike="noStrike">
                <a:latin typeface="DejaVu Sans"/>
              </a:rPr>
              <a:t>r</a:t>
            </a:r>
            <a:r>
              <a:rPr b="0" lang="en-US" sz="2000" spc="-1" strike="noStrike">
                <a:latin typeface="DejaVu Sans"/>
              </a:rPr>
              <a:t>t</a:t>
            </a:r>
            <a:r>
              <a:rPr b="0" lang="en-US" sz="2000" spc="-1" strike="noStrike">
                <a:latin typeface="DejaVu Sans"/>
              </a:rPr>
              <a:t>e</a:t>
            </a:r>
            <a:r>
              <a:rPr b="0" lang="en-US" sz="2000" spc="-1" strike="noStrike">
                <a:latin typeface="DejaVu Sans"/>
              </a:rPr>
              <a:t>d </a:t>
            </a:r>
            <a:r>
              <a:rPr b="0" lang="en-US" sz="2000" spc="-1" strike="noStrike">
                <a:latin typeface="DejaVu Sans"/>
              </a:rPr>
              <a:t>o</a:t>
            </a:r>
            <a:r>
              <a:rPr b="0" lang="en-US" sz="2000" spc="-1" strike="noStrike">
                <a:latin typeface="DejaVu Sans"/>
              </a:rPr>
              <a:t>n</a:t>
            </a:r>
            <a:r>
              <a:rPr b="0" lang="en-US" sz="2000" spc="-1" strike="noStrike">
                <a:latin typeface="DejaVu Sans"/>
              </a:rPr>
              <a:t>l</a:t>
            </a:r>
            <a:r>
              <a:rPr b="0" lang="en-US" sz="2000" spc="-1" strike="noStrike">
                <a:latin typeface="DejaVu Sans"/>
              </a:rPr>
              <a:t>y </a:t>
            </a:r>
            <a:r>
              <a:rPr b="0" lang="en-US" sz="2000" spc="-1" strike="noStrike">
                <a:latin typeface="DejaVu Sans"/>
              </a:rPr>
              <a:t>o</a:t>
            </a:r>
            <a:r>
              <a:rPr b="0" lang="en-US" sz="2000" spc="-1" strike="noStrike">
                <a:latin typeface="DejaVu Sans"/>
              </a:rPr>
              <a:t>n </a:t>
            </a:r>
            <a:r>
              <a:rPr b="0" lang="en-US" sz="2000" spc="-1" strike="noStrike">
                <a:latin typeface="DejaVu Sans"/>
              </a:rPr>
              <a:t>li</a:t>
            </a:r>
            <a:r>
              <a:rPr b="0" lang="en-US" sz="2000" spc="-1" strike="noStrike">
                <a:latin typeface="DejaVu Sans"/>
              </a:rPr>
              <a:t>n</a:t>
            </a:r>
            <a:r>
              <a:rPr b="0" lang="en-US" sz="2000" spc="-1" strike="noStrike">
                <a:latin typeface="DejaVu Sans"/>
              </a:rPr>
              <a:t>k</a:t>
            </a:r>
            <a:r>
              <a:rPr b="0" lang="en-US" sz="2000" spc="-1" strike="noStrike">
                <a:latin typeface="DejaVu Sans"/>
              </a:rPr>
              <a:t>s </a:t>
            </a:r>
            <a:r>
              <a:rPr b="0" lang="en-US" sz="2000" spc="-1" strike="noStrike">
                <a:latin typeface="DejaVu Sans"/>
              </a:rPr>
              <a:t>w</a:t>
            </a:r>
            <a:r>
              <a:rPr b="0" lang="en-US" sz="2000" spc="-1" strike="noStrike">
                <a:latin typeface="DejaVu Sans"/>
              </a:rPr>
              <a:t>it</a:t>
            </a:r>
            <a:r>
              <a:rPr b="0" lang="en-US" sz="2000" spc="-1" strike="noStrike">
                <a:latin typeface="DejaVu Sans"/>
              </a:rPr>
              <a:t>h </a:t>
            </a:r>
            <a:r>
              <a:rPr b="0" lang="en-US" sz="2000" spc="-1" strike="noStrike">
                <a:latin typeface="DejaVu Sans"/>
              </a:rPr>
              <a:t>a </a:t>
            </a:r>
            <a:r>
              <a:rPr b="0" lang="en-US" sz="2000" spc="-1" strike="noStrike">
                <a:latin typeface="DejaVu Sans"/>
              </a:rPr>
              <a:t>b</a:t>
            </a:r>
            <a:r>
              <a:rPr b="0" lang="en-US" sz="2000" spc="-1" strike="noStrike">
                <a:latin typeface="DejaVu Sans"/>
              </a:rPr>
              <a:t>a</a:t>
            </a:r>
            <a:r>
              <a:rPr b="0" lang="en-US" sz="2000" spc="-1" strike="noStrike">
                <a:latin typeface="DejaVu Sans"/>
              </a:rPr>
              <a:t>n</a:t>
            </a:r>
            <a:r>
              <a:rPr b="0" lang="en-US" sz="2000" spc="-1" strike="noStrike">
                <a:latin typeface="DejaVu Sans"/>
              </a:rPr>
              <a:t>d</a:t>
            </a:r>
            <a:r>
              <a:rPr b="0" lang="en-US" sz="2000" spc="-1" strike="noStrike">
                <a:latin typeface="DejaVu Sans"/>
              </a:rPr>
              <a:t>w</a:t>
            </a:r>
            <a:r>
              <a:rPr b="0" lang="en-US" sz="2000" spc="-1" strike="noStrike">
                <a:latin typeface="DejaVu Sans"/>
              </a:rPr>
              <a:t>i</a:t>
            </a:r>
            <a:r>
              <a:rPr b="0" lang="en-US" sz="2000" spc="-1" strike="noStrike">
                <a:latin typeface="DejaVu Sans"/>
              </a:rPr>
              <a:t>d</a:t>
            </a:r>
            <a:r>
              <a:rPr b="0" lang="en-US" sz="2000" spc="-1" strike="noStrike">
                <a:latin typeface="DejaVu Sans"/>
              </a:rPr>
              <a:t>t</a:t>
            </a:r>
            <a:r>
              <a:rPr b="0" lang="en-US" sz="2000" spc="-1" strike="noStrike">
                <a:latin typeface="DejaVu Sans"/>
              </a:rPr>
              <a:t>h </a:t>
            </a:r>
            <a:r>
              <a:rPr b="0" lang="en-US" sz="2000" spc="-1" strike="noStrike">
                <a:latin typeface="DejaVu Sans"/>
              </a:rPr>
              <a:t>l</a:t>
            </a:r>
            <a:r>
              <a:rPr b="0" lang="en-US" sz="2000" spc="-1" strike="noStrike">
                <a:latin typeface="DejaVu Sans"/>
              </a:rPr>
              <a:t>e</a:t>
            </a:r>
            <a:r>
              <a:rPr b="0" lang="en-US" sz="2000" spc="-1" strike="noStrike">
                <a:latin typeface="DejaVu Sans"/>
              </a:rPr>
              <a:t>s</a:t>
            </a:r>
            <a:r>
              <a:rPr b="0" lang="en-US" sz="2000" spc="-1" strike="noStrike">
                <a:latin typeface="DejaVu Sans"/>
              </a:rPr>
              <a:t>s </a:t>
            </a:r>
            <a:r>
              <a:rPr b="0" lang="en-US" sz="2000" spc="-1" strike="noStrike">
                <a:latin typeface="DejaVu Sans"/>
              </a:rPr>
              <a:t>t</a:t>
            </a:r>
            <a:r>
              <a:rPr b="0" lang="en-US" sz="2000" spc="-1" strike="noStrike">
                <a:latin typeface="DejaVu Sans"/>
              </a:rPr>
              <a:t>h</a:t>
            </a:r>
            <a:r>
              <a:rPr b="0" lang="en-US" sz="2000" spc="-1" strike="noStrike">
                <a:latin typeface="DejaVu Sans"/>
              </a:rPr>
              <a:t>a</a:t>
            </a:r>
            <a:r>
              <a:rPr b="0" lang="en-US" sz="2000" spc="-1" strike="noStrike">
                <a:latin typeface="DejaVu Sans"/>
              </a:rPr>
              <a:t>n </a:t>
            </a:r>
            <a:r>
              <a:rPr b="0" lang="en-US" sz="2000" spc="-1" strike="noStrike">
                <a:latin typeface="DejaVu Sans"/>
              </a:rPr>
              <a:t>o</a:t>
            </a:r>
            <a:r>
              <a:rPr b="0" lang="en-US" sz="2000" spc="-1" strike="noStrike">
                <a:latin typeface="DejaVu Sans"/>
              </a:rPr>
              <a:t>r </a:t>
            </a:r>
            <a:r>
              <a:rPr b="0" lang="en-US" sz="2000" spc="-1" strike="noStrike">
                <a:latin typeface="DejaVu Sans"/>
              </a:rPr>
              <a:t>e</a:t>
            </a:r>
            <a:r>
              <a:rPr b="0" lang="en-US" sz="2000" spc="-1" strike="noStrike">
                <a:latin typeface="DejaVu Sans"/>
              </a:rPr>
              <a:t>q</a:t>
            </a:r>
            <a:r>
              <a:rPr b="0" lang="en-US" sz="2000" spc="-1" strike="noStrike">
                <a:latin typeface="DejaVu Sans"/>
              </a:rPr>
              <a:t>u</a:t>
            </a:r>
            <a:r>
              <a:rPr b="0" lang="en-US" sz="2000" spc="-1" strike="noStrike">
                <a:latin typeface="DejaVu Sans"/>
              </a:rPr>
              <a:t>a</a:t>
            </a:r>
            <a:r>
              <a:rPr b="0" lang="en-US" sz="2000" spc="-1" strike="noStrike">
                <a:latin typeface="DejaVu Sans"/>
              </a:rPr>
              <a:t>l </a:t>
            </a:r>
            <a:r>
              <a:rPr b="0" lang="en-US" sz="2000" spc="-1" strike="noStrike">
                <a:latin typeface="DejaVu Sans"/>
              </a:rPr>
              <a:t>t</a:t>
            </a:r>
            <a:r>
              <a:rPr b="0" lang="en-US" sz="2000" spc="-1" strike="noStrike">
                <a:latin typeface="DejaVu Sans"/>
              </a:rPr>
              <a:t>o </a:t>
            </a:r>
            <a:r>
              <a:rPr b="0" lang="en-US" sz="2000" spc="-1" strike="noStrike">
                <a:latin typeface="DejaVu Sans"/>
              </a:rPr>
              <a:t>2 </a:t>
            </a:r>
            <a:r>
              <a:rPr b="0" lang="en-US" sz="2000" spc="-1" strike="noStrike">
                <a:latin typeface="DejaVu Sans"/>
              </a:rPr>
              <a:t>M</a:t>
            </a:r>
            <a:r>
              <a:rPr b="0" lang="en-US" sz="2000" spc="-1" strike="noStrike">
                <a:latin typeface="DejaVu Sans"/>
              </a:rPr>
              <a:t>b</a:t>
            </a:r>
            <a:r>
              <a:rPr b="0" lang="en-US" sz="2000" spc="-1" strike="noStrike">
                <a:latin typeface="DejaVu Sans"/>
              </a:rPr>
              <a:t>.</a:t>
            </a:r>
            <a:endParaRPr b="0" lang="en-US" sz="2000" spc="-1" strike="noStrike">
              <a:latin typeface="DejaVu Sans"/>
            </a:endParaRPr>
          </a:p>
          <a:p>
            <a:pPr marL="216000" indent="-216000">
              <a:lnSpc>
                <a:spcPct val="100000"/>
              </a:lnSpc>
            </a:pPr>
            <a:r>
              <a:rPr b="0" lang="en-US" sz="2000" spc="-1" strike="noStrike">
                <a:latin typeface="DejaVu Sans"/>
              </a:rPr>
              <a:t>WF</a:t>
            </a:r>
            <a:r>
              <a:rPr b="0" lang="en-US" sz="2000" spc="-1" strike="noStrike">
                <a:latin typeface="DejaVu Sans"/>
              </a:rPr>
              <a:t>Q </a:t>
            </a:r>
            <a:r>
              <a:rPr b="0" lang="en-US" sz="2000" spc="-1" strike="noStrike">
                <a:latin typeface="DejaVu Sans"/>
              </a:rPr>
              <a:t>c</a:t>
            </a:r>
            <a:r>
              <a:rPr b="0" lang="en-US" sz="2000" spc="-1" strike="noStrike">
                <a:latin typeface="DejaVu Sans"/>
              </a:rPr>
              <a:t>a</a:t>
            </a:r>
            <a:r>
              <a:rPr b="0" lang="en-US" sz="2000" spc="-1" strike="noStrike">
                <a:latin typeface="DejaVu Sans"/>
              </a:rPr>
              <a:t>n</a:t>
            </a:r>
            <a:r>
              <a:rPr b="0" lang="en-US" sz="2000" spc="-1" strike="noStrike">
                <a:latin typeface="DejaVu Sans"/>
              </a:rPr>
              <a:t>n</a:t>
            </a:r>
            <a:r>
              <a:rPr b="0" lang="en-US" sz="2000" spc="-1" strike="noStrike">
                <a:latin typeface="DejaVu Sans"/>
              </a:rPr>
              <a:t>o</a:t>
            </a:r>
            <a:r>
              <a:rPr b="0" lang="en-US" sz="2000" spc="-1" strike="noStrike">
                <a:latin typeface="DejaVu Sans"/>
              </a:rPr>
              <a:t>t </a:t>
            </a:r>
            <a:r>
              <a:rPr b="0" lang="en-US" sz="2000" spc="-1" strike="noStrike">
                <a:latin typeface="DejaVu Sans"/>
              </a:rPr>
              <a:t>p</a:t>
            </a:r>
            <a:r>
              <a:rPr b="0" lang="en-US" sz="2000" spc="-1" strike="noStrike">
                <a:latin typeface="DejaVu Sans"/>
              </a:rPr>
              <a:t>r</a:t>
            </a:r>
            <a:r>
              <a:rPr b="0" lang="en-US" sz="2000" spc="-1" strike="noStrike">
                <a:latin typeface="DejaVu Sans"/>
              </a:rPr>
              <a:t>o</a:t>
            </a:r>
            <a:r>
              <a:rPr b="0" lang="en-US" sz="2000" spc="-1" strike="noStrike">
                <a:latin typeface="DejaVu Sans"/>
              </a:rPr>
              <a:t>v</a:t>
            </a:r>
            <a:r>
              <a:rPr b="0" lang="en-US" sz="2000" spc="-1" strike="noStrike">
                <a:latin typeface="DejaVu Sans"/>
              </a:rPr>
              <a:t>i</a:t>
            </a:r>
            <a:r>
              <a:rPr b="0" lang="en-US" sz="2000" spc="-1" strike="noStrike">
                <a:latin typeface="DejaVu Sans"/>
              </a:rPr>
              <a:t>d</a:t>
            </a:r>
            <a:r>
              <a:rPr b="0" lang="en-US" sz="2000" spc="-1" strike="noStrike">
                <a:latin typeface="DejaVu Sans"/>
              </a:rPr>
              <a:t>e </a:t>
            </a:r>
            <a:r>
              <a:rPr b="0" lang="en-US" sz="2000" spc="-1" strike="noStrike">
                <a:latin typeface="DejaVu Sans"/>
              </a:rPr>
              <a:t>fi</a:t>
            </a:r>
            <a:r>
              <a:rPr b="0" lang="en-US" sz="2000" spc="-1" strike="noStrike">
                <a:latin typeface="DejaVu Sans"/>
              </a:rPr>
              <a:t>x</a:t>
            </a:r>
            <a:r>
              <a:rPr b="0" lang="en-US" sz="2000" spc="-1" strike="noStrike">
                <a:latin typeface="DejaVu Sans"/>
              </a:rPr>
              <a:t>e</a:t>
            </a:r>
            <a:r>
              <a:rPr b="0" lang="en-US" sz="2000" spc="-1" strike="noStrike">
                <a:latin typeface="DejaVu Sans"/>
              </a:rPr>
              <a:t>d </a:t>
            </a:r>
            <a:r>
              <a:rPr b="0" lang="en-US" sz="2000" spc="-1" strike="noStrike">
                <a:latin typeface="DejaVu Sans"/>
              </a:rPr>
              <a:t>g</a:t>
            </a:r>
            <a:r>
              <a:rPr b="0" lang="en-US" sz="2000" spc="-1" strike="noStrike">
                <a:latin typeface="DejaVu Sans"/>
              </a:rPr>
              <a:t>u</a:t>
            </a:r>
            <a:r>
              <a:rPr b="0" lang="en-US" sz="2000" spc="-1" strike="noStrike">
                <a:latin typeface="DejaVu Sans"/>
              </a:rPr>
              <a:t>a</a:t>
            </a:r>
            <a:r>
              <a:rPr b="0" lang="en-US" sz="2000" spc="-1" strike="noStrike">
                <a:latin typeface="DejaVu Sans"/>
              </a:rPr>
              <a:t>r</a:t>
            </a:r>
            <a:r>
              <a:rPr b="0" lang="en-US" sz="2000" spc="-1" strike="noStrike">
                <a:latin typeface="DejaVu Sans"/>
              </a:rPr>
              <a:t>a</a:t>
            </a:r>
            <a:r>
              <a:rPr b="0" lang="en-US" sz="2000" spc="-1" strike="noStrike">
                <a:latin typeface="DejaVu Sans"/>
              </a:rPr>
              <a:t>n</a:t>
            </a:r>
            <a:r>
              <a:rPr b="0" lang="en-US" sz="2000" spc="-1" strike="noStrike">
                <a:latin typeface="DejaVu Sans"/>
              </a:rPr>
              <a:t>t</a:t>
            </a:r>
            <a:r>
              <a:rPr b="0" lang="en-US" sz="2000" spc="-1" strike="noStrike">
                <a:latin typeface="DejaVu Sans"/>
              </a:rPr>
              <a:t>e</a:t>
            </a:r>
            <a:r>
              <a:rPr b="0" lang="en-US" sz="2000" spc="-1" strike="noStrike">
                <a:latin typeface="DejaVu Sans"/>
              </a:rPr>
              <a:t>e</a:t>
            </a:r>
            <a:r>
              <a:rPr b="0" lang="en-US" sz="2000" spc="-1" strike="noStrike">
                <a:latin typeface="DejaVu Sans"/>
              </a:rPr>
              <a:t>s </a:t>
            </a:r>
            <a:r>
              <a:rPr b="0" lang="en-US" sz="2000" spc="-1" strike="noStrike">
                <a:latin typeface="DejaVu Sans"/>
              </a:rPr>
              <a:t>t</a:t>
            </a:r>
            <a:r>
              <a:rPr b="0" lang="en-US" sz="2000" spc="-1" strike="noStrike">
                <a:latin typeface="DejaVu Sans"/>
              </a:rPr>
              <a:t>o </a:t>
            </a:r>
            <a:r>
              <a:rPr b="0" lang="en-US" sz="2000" spc="-1" strike="noStrike">
                <a:latin typeface="DejaVu Sans"/>
              </a:rPr>
              <a:t>t</a:t>
            </a:r>
            <a:r>
              <a:rPr b="0" lang="en-US" sz="2000" spc="-1" strike="noStrike">
                <a:latin typeface="DejaVu Sans"/>
              </a:rPr>
              <a:t>r</a:t>
            </a:r>
            <a:r>
              <a:rPr b="0" lang="en-US" sz="2000" spc="-1" strike="noStrike">
                <a:latin typeface="DejaVu Sans"/>
              </a:rPr>
              <a:t>a</a:t>
            </a:r>
            <a:r>
              <a:rPr b="0" lang="en-US" sz="2000" spc="-1" strike="noStrike">
                <a:latin typeface="DejaVu Sans"/>
              </a:rPr>
              <a:t>f</a:t>
            </a:r>
            <a:r>
              <a:rPr b="0" lang="en-US" sz="2000" spc="-1" strike="noStrike">
                <a:latin typeface="DejaVu Sans"/>
              </a:rPr>
              <a:t>fi</a:t>
            </a:r>
            <a:r>
              <a:rPr b="0" lang="en-US" sz="2000" spc="-1" strike="noStrike">
                <a:latin typeface="DejaVu Sans"/>
              </a:rPr>
              <a:t>c </a:t>
            </a:r>
            <a:r>
              <a:rPr b="0" lang="en-US" sz="2000" spc="-1" strike="noStrike">
                <a:latin typeface="DejaVu Sans"/>
              </a:rPr>
              <a:t>fl</a:t>
            </a:r>
            <a:r>
              <a:rPr b="0" lang="en-US" sz="2000" spc="-1" strike="noStrike">
                <a:latin typeface="DejaVu Sans"/>
              </a:rPr>
              <a:t>o</a:t>
            </a:r>
            <a:r>
              <a:rPr b="0" lang="en-US" sz="2000" spc="-1" strike="noStrike">
                <a:latin typeface="DejaVu Sans"/>
              </a:rPr>
              <a:t>w</a:t>
            </a:r>
            <a:r>
              <a:rPr b="0" lang="en-US" sz="2000" spc="-1" strike="noStrike">
                <a:latin typeface="DejaVu Sans"/>
              </a:rPr>
              <a:t>s</a:t>
            </a:r>
            <a:r>
              <a:rPr b="0" lang="en-US" sz="2000" spc="-1" strike="noStrike">
                <a:latin typeface="DejaVu Sans"/>
              </a:rPr>
              <a:t>.</a:t>
            </a:r>
            <a:endParaRPr b="0" lang="en-US" sz="2000" spc="-1" strike="noStrike">
              <a:latin typeface="DejaVu Sans"/>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41294334-3FA0-4FCC-880A-A98CA88EDF1E}" type="slidenum">
              <a:rPr b="0" lang="en-US" sz="900" spc="-1" strike="noStrike">
                <a:latin typeface="DejaVu Serif"/>
              </a:rPr>
              <a:t>1</a:t>
            </a:fld>
            <a:endParaRPr b="0" lang="en-US" sz="900" spc="-1" strike="noStrike">
              <a:latin typeface="DejaVu Serif"/>
            </a:endParaRPr>
          </a:p>
        </p:txBody>
      </p:sp>
      <p:sp>
        <p:nvSpPr>
          <p:cNvPr id="748"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Cisco routers automatically enable WFQ on all interfaces that have a default bandwidth of less than 2.048 Mbps. The </a:t>
            </a:r>
            <a:r>
              <a:rPr b="1" lang="en-US" sz="2000" spc="-1" strike="noStrike">
                <a:latin typeface="DejaVu Sans"/>
              </a:rPr>
              <a:t>fair-queue</a:t>
            </a:r>
            <a:r>
              <a:rPr b="0" lang="en-US" sz="2000" spc="-1" strike="noStrike">
                <a:latin typeface="DejaVu Sans"/>
              </a:rPr>
              <a:t> command enables WFQ on interfaces where it is not enabled by default or was previously disabled. </a:t>
            </a:r>
            <a:endParaRPr b="0" lang="en-US" sz="2000" spc="-1" strike="noStrike">
              <a:latin typeface="DejaVu Sans"/>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34775BFA-9C51-457E-A473-6B3F5AA1AA0C}" type="slidenum">
              <a:rPr b="0" lang="en-US" sz="900" spc="-1" strike="noStrike">
                <a:latin typeface="DejaVu Serif"/>
              </a:rPr>
              <a:t>1</a:t>
            </a:fld>
            <a:endParaRPr b="0" lang="en-US" sz="900" spc="-1" strike="noStrike">
              <a:latin typeface="DejaVu Serif"/>
            </a:endParaRPr>
          </a:p>
        </p:txBody>
      </p:sp>
      <p:sp>
        <p:nvSpPr>
          <p:cNvPr id="702"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Congestion can occur anywhere within a network where speed mismatches (for example, a 1000-Mbps link feeding a 100-Mbps link), aggregation (for example, multiple 100-Mbps links feeding an upstream 100-Mbps link), or confluence (the joining of two or more traffic streams) accrue. </a:t>
            </a:r>
            <a:endParaRPr b="0" lang="en-US" sz="2000" spc="-1" strike="noStrike">
              <a:latin typeface="DejaVu Sans"/>
            </a:endParaRPr>
          </a:p>
          <a:p>
            <a:r>
              <a:rPr b="0" lang="en-US" sz="2000" spc="-1" strike="noStrike">
                <a:latin typeface="DejaVu Sans"/>
              </a:rPr>
              <a:t>Congestion-management features control the congestion when it occurs. One way that network elements handle an overflow of arriving traffic is to use a queuing algorithm to sort the traffic and then determine some method of prioritizing it onto an output link. Each queuing algorithm was designed to solve a specific network traffic problem and has a particular effect on network performance.</a:t>
            </a:r>
            <a:endParaRPr b="0" lang="en-US" sz="2000" spc="-1" strike="noStrike">
              <a:latin typeface="DejaVu Sans"/>
            </a:endParaRPr>
          </a:p>
          <a:p>
            <a:r>
              <a:rPr b="0" lang="en-US" sz="2000" spc="-1" strike="noStrike">
                <a:latin typeface="DejaVu Sans"/>
              </a:rPr>
              <a:t>Many algorithms have been designed to serve different needs. A well-designed queuing algorithm provides some bandwidth and delay guarantees to priority traffic.</a:t>
            </a:r>
            <a:endParaRPr b="0" lang="en-US" sz="2000" spc="-1" strike="noStrike">
              <a:latin typeface="DejaVu Sans"/>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545C17C8-F0A3-4092-921C-2BE2B07F892E}" type="slidenum">
              <a:rPr b="0" lang="en-US" sz="900" spc="-1" strike="noStrike">
                <a:latin typeface="DejaVu Serif"/>
              </a:rPr>
              <a:t>1</a:t>
            </a:fld>
            <a:endParaRPr b="0" lang="en-US" sz="900" spc="-1" strike="noStrike">
              <a:latin typeface="DejaVu Serif"/>
            </a:endParaRPr>
          </a:p>
        </p:txBody>
      </p:sp>
      <p:sp>
        <p:nvSpPr>
          <p:cNvPr id="750"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The </a:t>
            </a:r>
            <a:r>
              <a:rPr b="1" lang="en-US" sz="2000" spc="-1" strike="noStrike">
                <a:latin typeface="DejaVu Sans"/>
              </a:rPr>
              <a:t>show interface</a:t>
            </a:r>
            <a:r>
              <a:rPr b="0" lang="en-US" sz="2000" spc="-1" strike="noStrike">
                <a:latin typeface="DejaVu Sans"/>
              </a:rPr>
              <a:t> command can be used to determine the queuing strategy. The output also displays summary statistics.</a:t>
            </a:r>
            <a:endParaRPr b="0" lang="en-US" sz="2000" spc="-1" strike="noStrike">
              <a:latin typeface="DejaVu Sans"/>
            </a:endParaRPr>
          </a:p>
          <a:p>
            <a:r>
              <a:rPr b="0" lang="en-US" sz="2000" spc="-1" strike="noStrike">
                <a:latin typeface="DejaVu Sans"/>
              </a:rPr>
              <a:t>The sample output in this figure shows that there are currently no packets in the WFQ system. The system allows up to 1000 packets (hold-queue limit) with a CDT of 64. WFQ is using 256 queues. The maximum number of concurrent flows (conversations, or active queues) is four.</a:t>
            </a:r>
            <a:endParaRPr b="0" lang="en-US" sz="2000" spc="-1" strike="noStrike">
              <a:latin typeface="DejaVu Sans"/>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61CAE99B-59AD-4D07-848B-E0EF30148A4B}" type="slidenum">
              <a:rPr b="0" lang="en-US" sz="900" spc="-1" strike="noStrike">
                <a:latin typeface="DejaVu Serif"/>
              </a:rPr>
              <a:t>1</a:t>
            </a:fld>
            <a:endParaRPr b="0" lang="en-US" sz="900" spc="-1" strike="noStrike">
              <a:latin typeface="DejaVu Serif"/>
            </a:endParaRPr>
          </a:p>
        </p:txBody>
      </p:sp>
      <p:sp>
        <p:nvSpPr>
          <p:cNvPr id="752"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The </a:t>
            </a:r>
            <a:r>
              <a:rPr b="1" lang="en-US" sz="2000" spc="-1" strike="noStrike">
                <a:latin typeface="DejaVu Sans"/>
              </a:rPr>
              <a:t>show queue</a:t>
            </a:r>
            <a:r>
              <a:rPr b="0" lang="en-US" sz="2000" spc="-1" strike="noStrike">
                <a:latin typeface="DejaVu Sans"/>
              </a:rPr>
              <a:t> command is used to display the contents of packets inside a queue for a particular interface, including flow (conversation) statistics:</a:t>
            </a:r>
            <a:endParaRPr b="0" lang="en-US" sz="2000" spc="-1" strike="noStrike">
              <a:latin typeface="DejaVu Sans"/>
            </a:endParaRPr>
          </a:p>
          <a:p>
            <a:pPr marL="216000" indent="-216000">
              <a:lnSpc>
                <a:spcPct val="100000"/>
              </a:lnSpc>
            </a:pPr>
            <a:r>
              <a:rPr b="0" lang="en-US" sz="2000" spc="-1" strike="noStrike">
                <a:latin typeface="DejaVu Sans"/>
              </a:rPr>
              <a:t>Queue depth is the number of packets in the queue.</a:t>
            </a:r>
            <a:endParaRPr b="0" lang="en-US" sz="2000" spc="-1" strike="noStrike">
              <a:latin typeface="DejaVu Sans"/>
            </a:endParaRPr>
          </a:p>
          <a:p>
            <a:pPr marL="216000" indent="-216000">
              <a:lnSpc>
                <a:spcPct val="100000"/>
              </a:lnSpc>
            </a:pPr>
            <a:r>
              <a:rPr b="0" lang="en-US" sz="2000" spc="-1" strike="noStrike">
                <a:latin typeface="DejaVu Sans"/>
              </a:rPr>
              <a:t>Weight is 4096 / (IP precedence + 1), or 32,384 / (IP precedence + 1), depending on the Cisco IOS version.</a:t>
            </a:r>
            <a:endParaRPr b="0" lang="en-US" sz="2000" spc="-1" strike="noStrike">
              <a:latin typeface="DejaVu Sans"/>
            </a:endParaRPr>
          </a:p>
          <a:p>
            <a:pPr marL="216000" indent="-216000">
              <a:lnSpc>
                <a:spcPct val="100000"/>
              </a:lnSpc>
            </a:pPr>
            <a:r>
              <a:rPr b="0" lang="en-US" sz="2000" spc="-1" strike="noStrike">
                <a:latin typeface="DejaVu Sans"/>
              </a:rPr>
              <a:t>In the command output, discards are used to represent the number of drops that are due to the CDT limit.</a:t>
            </a:r>
            <a:endParaRPr b="0" lang="en-US" sz="2000" spc="-1" strike="noStrike">
              <a:latin typeface="DejaVu Sans"/>
            </a:endParaRPr>
          </a:p>
          <a:p>
            <a:pPr marL="216000" indent="-216000">
              <a:lnSpc>
                <a:spcPct val="100000"/>
              </a:lnSpc>
            </a:pPr>
            <a:r>
              <a:rPr b="0" lang="en-US" sz="2000" spc="-1" strike="noStrike">
                <a:latin typeface="DejaVu Sans"/>
              </a:rPr>
              <a:t>In the command output, tail drops are used to represent the number of drops that are due to the hold-queue limit.</a:t>
            </a:r>
            <a:endParaRPr b="0" lang="en-US" sz="2000" spc="-1" strike="noStrike">
              <a:latin typeface="DejaVu Sans"/>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60EE0BF8-5382-4A57-90ED-48FFA269A8AD}" type="slidenum">
              <a:rPr b="0" lang="en-US" sz="900" spc="-1" strike="noStrike">
                <a:latin typeface="DejaVu Serif"/>
              </a:rPr>
              <a:t>1</a:t>
            </a:fld>
            <a:endParaRPr b="0" lang="en-US" sz="900" spc="-1" strike="noStrike">
              <a:latin typeface="DejaVu Serif"/>
            </a:endParaRPr>
          </a:p>
        </p:txBody>
      </p:sp>
      <p:sp>
        <p:nvSpPr>
          <p:cNvPr id="754" name="PlaceHolder 2"/>
          <p:cNvSpPr>
            <a:spLocks noGrp="1"/>
          </p:cNvSpPr>
          <p:nvPr>
            <p:ph type="body"/>
          </p:nvPr>
        </p:nvSpPr>
        <p:spPr>
          <a:xfrm>
            <a:off x="711360" y="4862520"/>
            <a:ext cx="5676480" cy="4605120"/>
          </a:xfrm>
          <a:prstGeom prst="rect">
            <a:avLst/>
          </a:prstGeom>
        </p:spPr>
        <p:txBody>
          <a:bodyPr lIns="101520" rIns="101520" tIns="53280" bIns="53280"/>
          <a:p>
            <a:endParaRPr b="0" lang="en-US" sz="2000" spc="-1" strike="noStrike">
              <a:latin typeface="DejaVu Sans"/>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8EF53008-104E-417E-BD17-B9108A1C0CA0}" type="slidenum">
              <a:rPr b="0" lang="en-US" sz="900" spc="-1" strike="noStrike">
                <a:latin typeface="DejaVu Serif"/>
              </a:rPr>
              <a:t>1</a:t>
            </a:fld>
            <a:endParaRPr b="0" lang="en-US" sz="900" spc="-1" strike="noStrike">
              <a:latin typeface="DejaVu Serif"/>
            </a:endParaRPr>
          </a:p>
        </p:txBody>
      </p:sp>
      <p:sp>
        <p:nvSpPr>
          <p:cNvPr id="756"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Neither the basic queuing methods nor the more advanced weighted fair queuing (WFQ) methods completely solve the quality of service (QoS) problems resulting from converged network traffic. The following problems remain:</a:t>
            </a:r>
            <a:endParaRPr b="0" lang="en-US" sz="2000" spc="-1" strike="noStrike">
              <a:latin typeface="DejaVu Sans"/>
            </a:endParaRPr>
          </a:p>
          <a:p>
            <a:pPr marL="216000" indent="-216000">
              <a:lnSpc>
                <a:spcPct val="100000"/>
              </a:lnSpc>
            </a:pPr>
            <a:r>
              <a:rPr b="0" lang="en-US" sz="2000" spc="-1" strike="noStrike">
                <a:latin typeface="DejaVu Sans"/>
              </a:rPr>
              <a:t>If only a priority queue is used for a voice-enabled network, voice gets the needed priority. However, data traffic would suffer.</a:t>
            </a:r>
            <a:endParaRPr b="0" lang="en-US" sz="2000" spc="-1" strike="noStrike">
              <a:latin typeface="DejaVu Sans"/>
            </a:endParaRPr>
          </a:p>
          <a:p>
            <a:pPr marL="216000" indent="-216000">
              <a:lnSpc>
                <a:spcPct val="100000"/>
              </a:lnSpc>
            </a:pPr>
            <a:r>
              <a:rPr b="0" lang="en-US" sz="2000" spc="-1" strike="noStrike">
                <a:latin typeface="DejaVu Sans"/>
              </a:rPr>
              <a:t>If only custom queuing (CQ) is used for a voice-enabled network, data traffic is assured of some bandwidth. However, voice traffic would suffer delays.</a:t>
            </a:r>
            <a:endParaRPr b="0" lang="en-US" sz="2000" spc="-1" strike="noStrike">
              <a:latin typeface="DejaVu Sans"/>
            </a:endParaRPr>
          </a:p>
          <a:p>
            <a:pPr marL="216000" indent="-216000">
              <a:lnSpc>
                <a:spcPct val="100000"/>
              </a:lnSpc>
            </a:pPr>
            <a:r>
              <a:rPr b="0" lang="en-US" sz="2000" spc="-1" strike="noStrike">
                <a:latin typeface="DejaVu Sans"/>
              </a:rPr>
              <a:t>If WFQ is used, voice still experiences delay even when treated “fairly” by WFQ.</a:t>
            </a:r>
            <a:endParaRPr b="0" lang="en-US" sz="2000" spc="-1" strike="noStrike">
              <a:latin typeface="DejaVu Sans"/>
            </a:endParaRPr>
          </a:p>
          <a:p>
            <a:pPr marL="216000" indent="-216000">
              <a:lnSpc>
                <a:spcPct val="100000"/>
              </a:lnSpc>
            </a:pPr>
            <a:r>
              <a:rPr b="0" lang="en-US" sz="2000" spc="-1" strike="noStrike">
                <a:latin typeface="DejaVu Sans"/>
              </a:rPr>
              <a:t>In PQ and CQ, all of the classification, marking, and queuing mechanisms are complicated to use and time-consuming when applied on an interface-by-interface basis.</a:t>
            </a:r>
            <a:endParaRPr b="0" lang="en-US" sz="2000" spc="-1" strike="noStrike">
              <a:latin typeface="DejaVu Sans"/>
            </a:endParaRPr>
          </a:p>
          <a:p>
            <a:pPr marL="216000" indent="-216000">
              <a:lnSpc>
                <a:spcPct val="100000"/>
              </a:lnSpc>
            </a:pPr>
            <a:r>
              <a:rPr b="0" lang="en-US" sz="2000" spc="-1" strike="noStrike">
                <a:latin typeface="DejaVu Sans"/>
              </a:rPr>
              <a:t>Newer queuing mechanisms combine the best aspects of existing queuing methods. Low latency queuing (LLQ) is a combination of class-based weighted fair queuing (CBWFQ), which assigns weights according to bandwidth, and a priority system based on class that gives voice the priority it requires while ensuring that data is serviced efficiently. This solves the potential starvation problem of the priority queue by including a policing function based on the configured bandwidth of the priority system. </a:t>
            </a:r>
            <a:endParaRPr b="0" lang="en-US" sz="2000" spc="-1" strike="noStrike">
              <a:latin typeface="DejaVu Sans"/>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78F52EAD-6D0F-483E-BF62-7E96F4FBD955}" type="slidenum">
              <a:rPr b="0" lang="en-US" sz="900" spc="-1" strike="noStrike">
                <a:latin typeface="DejaVu Serif"/>
              </a:rPr>
              <a:t>1</a:t>
            </a:fld>
            <a:endParaRPr b="0" lang="en-US" sz="900" spc="-1" strike="noStrike">
              <a:latin typeface="DejaVu Serif"/>
            </a:endParaRPr>
          </a:p>
        </p:txBody>
      </p:sp>
      <p:sp>
        <p:nvSpPr>
          <p:cNvPr id="758"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CBWFQ extends the standard WFQ functionality to provide support for user-defined traffic classes. With CBWFQ, the user defines the traffic classes based on match criteria, including protocols, ACLs, and input interfaces. Packets satisfying the match criteria for a class constitute the traffic for that class. A queue is reserved for each class, and traffic belonging to a class is directed to that class queue.</a:t>
            </a:r>
            <a:endParaRPr b="0" lang="en-US" sz="2000" spc="-1" strike="noStrike">
              <a:latin typeface="DejaVu Sans"/>
            </a:endParaRPr>
          </a:p>
          <a:p>
            <a:r>
              <a:rPr b="0" lang="en-US" sz="2000" spc="-1" strike="noStrike">
                <a:latin typeface="DejaVu Sans"/>
              </a:rPr>
              <a:t>After a class has been defined and its match criteria have been formulated, you can assign characteristics to the class. To characterize a class, you assign a bandwidth and a maximum packet limit to it. The bandwidth assigned to a class is the minimum bandwidth delivered to the class during congestion.</a:t>
            </a:r>
            <a:endParaRPr b="0" lang="en-US" sz="2000" spc="-1" strike="noStrike">
              <a:latin typeface="DejaVu Sans"/>
            </a:endParaRPr>
          </a:p>
          <a:p>
            <a:r>
              <a:rPr b="0" lang="en-US" sz="2000" spc="-1" strike="noStrike">
                <a:latin typeface="DejaVu Sans"/>
              </a:rPr>
              <a:t>To characterize a class, you also specify the queue limit for that class, which is the maximum number of packets allowed to accumulate in the class queue. The queuing guarantees the minimum bandwidth, but also gives a class unlimited access to more bandwidth if more is available. After a queue has reached its configured queue limit, enqueuing of additional packets to the class causes tail drop or random packet drop, depending on how the class policy is configured. You can configure up to 64 discrete classes in a service policy.</a:t>
            </a:r>
            <a:endParaRPr b="0" lang="en-US" sz="2000" spc="-1" strike="noStrike">
              <a:latin typeface="DejaVu Sans"/>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14E2CDF2-354D-4BCB-8535-DE5E264137C1}" type="slidenum">
              <a:rPr b="0" lang="en-US" sz="900" spc="-1" strike="noStrike">
                <a:latin typeface="DejaVu Serif"/>
              </a:rPr>
              <a:t>1</a:t>
            </a:fld>
            <a:endParaRPr b="0" lang="en-US" sz="900" spc="-1" strike="noStrike">
              <a:latin typeface="DejaVu Serif"/>
            </a:endParaRPr>
          </a:p>
        </p:txBody>
      </p:sp>
      <p:sp>
        <p:nvSpPr>
          <p:cNvPr id="760"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CBWFQ supports multiple class maps to classify traffic into its corresponding FIFO queues.</a:t>
            </a:r>
            <a:endParaRPr b="0" lang="en-US" sz="2000" spc="-1" strike="noStrike">
              <a:latin typeface="DejaVu Sans"/>
            </a:endParaRPr>
          </a:p>
          <a:p>
            <a:r>
              <a:rPr b="0" lang="en-US" sz="2000" spc="-1" strike="noStrike">
                <a:latin typeface="DejaVu Sans"/>
              </a:rPr>
              <a:t>CBWFQ classes use tail drop unless you explicitly configure a policy for a class to use weighted random early detection (WRED) to drop packets as a means of avoiding congestion. Note that if you use the WRED packet drop instead of tail drop for one or more classes in a policy map, you must ensure that WRED is not configured for the interface to which you attach that service policy.</a:t>
            </a:r>
            <a:endParaRPr b="0" lang="en-US" sz="2000" spc="-1" strike="noStrike">
              <a:latin typeface="DejaVu Sans"/>
            </a:endParaRPr>
          </a:p>
          <a:p>
            <a:r>
              <a:rPr b="0" lang="en-US" sz="2000" spc="-1" strike="noStrike">
                <a:latin typeface="DejaVu Sans"/>
              </a:rPr>
              <a:t>Serial interfaces at E1 (2.048 Mbps) and below use WFQ by default—other interfaces use FIFO by default. Enabling CBWFQ on a physical interface overrides the default interface queuing method.</a:t>
            </a:r>
            <a:endParaRPr b="0" lang="en-US" sz="2000" spc="-1" strike="noStrike">
              <a:latin typeface="DejaVu Sans"/>
            </a:endParaRPr>
          </a:p>
          <a:p>
            <a:r>
              <a:rPr b="0" lang="en-US" sz="2000" spc="-1" strike="noStrike">
                <a:latin typeface="DejaVu Sans"/>
              </a:rPr>
              <a:t>Be cautious when configuring CBWFQ on ATM interfaces. Enabling CBWFQ on an ATM permanent virtual circuit (PVC) does not override the default queuing method. Unspecified bit rate (UBR) connections do not support CBWFQ.</a:t>
            </a:r>
            <a:endParaRPr b="0" lang="en-US" sz="2000" spc="-1" strike="noStrike">
              <a:latin typeface="DejaVu Sans"/>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9849AB30-DE96-40AC-A30B-25A4B21EEF90}" type="slidenum">
              <a:rPr b="0" lang="en-US" sz="900" spc="-1" strike="noStrike">
                <a:latin typeface="DejaVu Serif"/>
              </a:rPr>
              <a:t>1</a:t>
            </a:fld>
            <a:endParaRPr b="0" lang="en-US" sz="900" spc="-1" strike="noStrike">
              <a:latin typeface="DejaVu Serif"/>
            </a:endParaRPr>
          </a:p>
        </p:txBody>
      </p:sp>
      <p:sp>
        <p:nvSpPr>
          <p:cNvPr id="762"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The CBWFQ mechanism calculates weights based on the available bandwidth. These weights are then used by the CBWFQ scheduling mechanism to dispatch the packets. </a:t>
            </a:r>
            <a:r>
              <a:rPr b="1" lang="en-US" sz="2000" spc="-1" strike="noStrike">
                <a:latin typeface="DejaVu Sans"/>
              </a:rPr>
              <a:t> </a:t>
            </a:r>
            <a:r>
              <a:rPr b="0" lang="en-US" sz="2000" spc="-1" strike="noStrike">
                <a:latin typeface="DejaVu Sans"/>
              </a:rPr>
              <a:t>You can configure bandwidth guarantees by using one of the following commands:</a:t>
            </a:r>
            <a:endParaRPr b="0" lang="en-US" sz="2000" spc="-1" strike="noStrike">
              <a:latin typeface="DejaVu Sans"/>
            </a:endParaRPr>
          </a:p>
          <a:p>
            <a:pPr marL="216000" indent="-216000">
              <a:lnSpc>
                <a:spcPct val="100000"/>
              </a:lnSpc>
            </a:pPr>
            <a:r>
              <a:rPr b="0" lang="en-US" sz="2000" spc="-1" strike="noStrike">
                <a:latin typeface="DejaVu Sans"/>
              </a:rPr>
              <a:t>The </a:t>
            </a:r>
            <a:r>
              <a:rPr b="1" lang="en-US" sz="2000" spc="-1" strike="noStrike">
                <a:latin typeface="DejaVu Sans"/>
              </a:rPr>
              <a:t>bandwidth</a:t>
            </a:r>
            <a:r>
              <a:rPr b="0" lang="en-US" sz="2000" spc="-1" strike="noStrike">
                <a:latin typeface="DejaVu Sans"/>
              </a:rPr>
              <a:t> command allocates a fixed amount of bandwidth by specifying the amount in kilobits per second. The reserved bandwidth is subtracted from the available bandwidth of the interface where the service policy is used. The allocated bandwidth must also be within the configured reservable limit (75 percent of interface bandwidth by default).</a:t>
            </a:r>
            <a:endParaRPr b="0" lang="en-US" sz="2000" spc="-1" strike="noStrike">
              <a:latin typeface="DejaVu Sans"/>
            </a:endParaRPr>
          </a:p>
          <a:p>
            <a:pPr marL="216000" indent="-216000">
              <a:lnSpc>
                <a:spcPct val="100000"/>
              </a:lnSpc>
            </a:pPr>
            <a:r>
              <a:rPr b="0" lang="en-US" sz="2000" spc="-1" strike="noStrike">
                <a:latin typeface="DejaVu Sans"/>
              </a:rPr>
              <a:t>The </a:t>
            </a:r>
            <a:r>
              <a:rPr b="1" lang="en-US" sz="2000" spc="-1" strike="noStrike">
                <a:latin typeface="DejaVu Sans"/>
              </a:rPr>
              <a:t>bandwidth</a:t>
            </a:r>
            <a:r>
              <a:rPr b="0" lang="en-US" sz="2000" spc="-1" strike="noStrike">
                <a:latin typeface="DejaVu Sans"/>
              </a:rPr>
              <a:t> </a:t>
            </a:r>
            <a:r>
              <a:rPr b="1" lang="en-US" sz="2000" spc="-1" strike="noStrike">
                <a:latin typeface="DejaVu Sans"/>
              </a:rPr>
              <a:t>percent</a:t>
            </a:r>
            <a:r>
              <a:rPr b="0" lang="en-US" sz="2000" spc="-1" strike="noStrike">
                <a:latin typeface="DejaVu Sans"/>
              </a:rPr>
              <a:t> command can be used to allocate a percentage of the total available bandwidth of an interface. The total interface bandwidth is defined by using the </a:t>
            </a:r>
            <a:r>
              <a:rPr b="1" lang="en-US" sz="2000" spc="-1" strike="noStrike">
                <a:latin typeface="DejaVu Sans"/>
              </a:rPr>
              <a:t>bandwidth interface</a:t>
            </a:r>
            <a:r>
              <a:rPr b="0" lang="en-US" sz="2000" spc="-1" strike="noStrike">
                <a:latin typeface="DejaVu Sans"/>
              </a:rPr>
              <a:t> command. It is recommended that the </a:t>
            </a:r>
            <a:r>
              <a:rPr b="1" lang="en-US" sz="2000" spc="-1" strike="noStrike">
                <a:latin typeface="DejaVu Sans"/>
              </a:rPr>
              <a:t>bandwidth </a:t>
            </a:r>
            <a:r>
              <a:rPr b="0" lang="en-US" sz="2000" spc="-1" strike="noStrike">
                <a:latin typeface="DejaVu Sans"/>
              </a:rPr>
              <a:t>command reflect the real speed of the link. The allocated bandwidth is subtracted from the available bandwidth of the interface where the service policy is used.</a:t>
            </a:r>
            <a:endParaRPr b="0" lang="en-US" sz="2000" spc="-1" strike="noStrike">
              <a:latin typeface="DejaVu Sans"/>
            </a:endParaRPr>
          </a:p>
          <a:p>
            <a:pPr marL="216000" indent="-216000">
              <a:lnSpc>
                <a:spcPct val="100000"/>
              </a:lnSpc>
            </a:pPr>
            <a:r>
              <a:rPr b="0" lang="en-US" sz="2000" spc="-1" strike="noStrike">
                <a:latin typeface="DejaVu Sans"/>
              </a:rPr>
              <a:t>The </a:t>
            </a:r>
            <a:r>
              <a:rPr b="1" lang="en-US" sz="2000" spc="-1" strike="noStrike">
                <a:latin typeface="DejaVu Sans"/>
              </a:rPr>
              <a:t>bandwidth remaining percent</a:t>
            </a:r>
            <a:r>
              <a:rPr b="0" lang="en-US" sz="2000" spc="-1" strike="noStrike">
                <a:latin typeface="DejaVu Sans"/>
              </a:rPr>
              <a:t> command is used to allocate the amount of guaranteed bandwidth based on a relative percentage of available bandwidth. When the </a:t>
            </a:r>
            <a:r>
              <a:rPr b="1" lang="en-US" sz="2000" spc="-1" strike="noStrike">
                <a:latin typeface="DejaVu Sans"/>
              </a:rPr>
              <a:t>bandwidth remaining percent</a:t>
            </a:r>
            <a:r>
              <a:rPr b="0" lang="en-US" sz="2000" spc="-1" strike="noStrike">
                <a:latin typeface="DejaVu Sans"/>
              </a:rPr>
              <a:t> command is configured, hard bandwidth guarantees may not be provided, and only relative per-class bandwidths are assured. </a:t>
            </a:r>
            <a:endParaRPr b="0" lang="en-US" sz="2000" spc="-1" strike="noStrike">
              <a:latin typeface="DejaVu Sans"/>
            </a:endParaRPr>
          </a:p>
          <a:p>
            <a:pPr marL="216000" indent="-216000">
              <a:lnSpc>
                <a:spcPct val="100000"/>
              </a:lnSpc>
            </a:pPr>
            <a:r>
              <a:rPr b="0" lang="en-US" sz="2000" spc="-1" strike="noStrike">
                <a:latin typeface="DejaVu Sans"/>
              </a:rPr>
              <a:t>A single service policy cannot mix the </a:t>
            </a:r>
            <a:r>
              <a:rPr b="1" lang="en-US" sz="2000" spc="-1" strike="noStrike">
                <a:latin typeface="DejaVu Sans"/>
              </a:rPr>
              <a:t>bandwidth</a:t>
            </a:r>
            <a:r>
              <a:rPr b="0" lang="en-US" sz="2000" spc="-1" strike="noStrike">
                <a:latin typeface="DejaVu Sans"/>
              </a:rPr>
              <a:t> (fixed, in kilobits per second) and </a:t>
            </a:r>
            <a:r>
              <a:rPr b="1" lang="en-US" sz="2000" spc="-1" strike="noStrike">
                <a:latin typeface="DejaVu Sans"/>
              </a:rPr>
              <a:t>bandwidth percent</a:t>
            </a:r>
            <a:r>
              <a:rPr b="0" lang="en-US" sz="2000" spc="-1" strike="noStrike">
                <a:latin typeface="DejaVu Sans"/>
              </a:rPr>
              <a:t> commands (except with strict-priority queues). </a:t>
            </a:r>
            <a:endParaRPr b="0" lang="en-US" sz="2000" spc="-1" strike="noStrike">
              <a:latin typeface="DejaVu Sans"/>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319F487C-95F0-414B-BE65-59AE365DC75A}" type="slidenum">
              <a:rPr b="0" lang="en-US" sz="900" spc="-1" strike="noStrike">
                <a:latin typeface="DejaVu Serif"/>
              </a:rPr>
              <a:t>1</a:t>
            </a:fld>
            <a:endParaRPr b="0" lang="en-US" sz="900" spc="-1" strike="noStrike">
              <a:latin typeface="DejaVu Serif"/>
            </a:endParaRPr>
          </a:p>
        </p:txBody>
      </p:sp>
      <p:sp>
        <p:nvSpPr>
          <p:cNvPr id="764"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The available bandwidth displayed by the </a:t>
            </a:r>
            <a:r>
              <a:rPr b="1" lang="en-US" sz="2000" spc="-1" strike="noStrike">
                <a:latin typeface="DejaVu Sans"/>
              </a:rPr>
              <a:t>show interface</a:t>
            </a:r>
            <a:r>
              <a:rPr b="0" lang="en-US" sz="2000" spc="-1" strike="noStrike">
                <a:latin typeface="DejaVu Sans"/>
              </a:rPr>
              <a:t> command is calculated by subtracting all fixed bandwidth reservations from the default 75 percent of the configured bandwidth of an interface. </a:t>
            </a:r>
            <a:endParaRPr b="0" lang="en-US" sz="2000" spc="-1" strike="noStrike">
              <a:latin typeface="DejaVu Sans"/>
            </a:endParaRPr>
          </a:p>
          <a:p>
            <a:r>
              <a:rPr b="0" lang="en-US" sz="2000" spc="-1" strike="noStrike">
                <a:latin typeface="DejaVu Sans"/>
              </a:rPr>
              <a:t>The available bandwidth is calculated with the following formula as shown.</a:t>
            </a:r>
            <a:endParaRPr b="0" lang="en-US" sz="2000" spc="-1" strike="noStrike">
              <a:latin typeface="DejaVu Sans"/>
            </a:endParaRPr>
          </a:p>
          <a:p>
            <a:r>
              <a:rPr b="0" lang="en-US" sz="2000" spc="-1" strike="noStrike">
                <a:latin typeface="DejaVu Sans"/>
              </a:rPr>
              <a:t>You can calculate the required bandwidth by adding the bandwidth requirements for each major application (for example, voice, video, and data). The resulting sum represents the minimum bandwidth requirement for any given link, and it should not exceed 75 percent of the total available bandwidth for the link. The remaining 25 percent is used for other overhead.</a:t>
            </a:r>
            <a:endParaRPr b="0" lang="en-US" sz="2000" spc="-1" strike="noStrike">
              <a:latin typeface="DejaVu Sans"/>
            </a:endParaRPr>
          </a:p>
          <a:p>
            <a:r>
              <a:rPr b="0" lang="en-US" sz="2000" spc="-1" strike="noStrike">
                <a:latin typeface="DejaVu Sans"/>
              </a:rPr>
              <a:t>You can override the 75 percent maximum sum allocated to all classes or flows using the </a:t>
            </a:r>
            <a:r>
              <a:rPr b="1" lang="en-US" sz="2000" spc="-1" strike="noStrike">
                <a:latin typeface="DejaVu Sans"/>
              </a:rPr>
              <a:t>max-reserved-bandwidth</a:t>
            </a:r>
            <a:r>
              <a:rPr b="0" lang="en-US" sz="2000" spc="-1" strike="noStrike">
                <a:latin typeface="DejaVu Sans"/>
              </a:rPr>
              <a:t> command. If you want to override the default 75 percent, exercise caution and ensure that you allow enough remaining bandwidth to support best-effort and control traffic and Layer 2 overhead such as Layer 2 keepalive messages, as well as the class default traffic.</a:t>
            </a:r>
            <a:endParaRPr b="0" lang="en-US" sz="2000" spc="-1" strike="noStrike">
              <a:latin typeface="DejaVu Sans"/>
            </a:endParaRPr>
          </a:p>
          <a:p>
            <a:r>
              <a:rPr b="0" lang="en-US" sz="2000" spc="-1" strike="noStrike">
                <a:latin typeface="DejaVu Sans"/>
              </a:rPr>
              <a:t>If all of the bandwidth is not allocated, the remaining bandwidth is proportionately allocated among the classes based on the configured bandwidth of the classes.</a:t>
            </a:r>
            <a:endParaRPr b="0" lang="en-US" sz="2000" spc="-1" strike="noStrike">
              <a:latin typeface="DejaVu Sans"/>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0893C9DB-B81F-4210-9CA4-CCDE19DA8B44}" type="slidenum">
              <a:rPr b="0" lang="en-US" sz="900" spc="-1" strike="noStrike">
                <a:latin typeface="DejaVu Serif"/>
              </a:rPr>
              <a:t>1</a:t>
            </a:fld>
            <a:endParaRPr b="0" lang="en-US" sz="900" spc="-1" strike="noStrike">
              <a:latin typeface="DejaVu Serif"/>
            </a:endParaRPr>
          </a:p>
        </p:txBody>
      </p:sp>
      <p:sp>
        <p:nvSpPr>
          <p:cNvPr id="766"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CBWFQ allows you to define traffic classes based on custom-defined match criteria such as ACLs, input interfaces, and protocol type.</a:t>
            </a:r>
            <a:endParaRPr b="0" lang="en-US" sz="2000" spc="-1" strike="noStrike">
              <a:latin typeface="DejaVu Sans"/>
            </a:endParaRPr>
          </a:p>
          <a:p>
            <a:r>
              <a:rPr b="0" lang="en-US" sz="2000" spc="-1" strike="noStrike">
                <a:latin typeface="DejaVu Sans"/>
              </a:rPr>
              <a:t>The benefits and drawback of CBWFQ described as follows:</a:t>
            </a:r>
            <a:endParaRPr b="0" lang="en-US" sz="2000" spc="-1" strike="noStrike">
              <a:latin typeface="DejaVu Sans"/>
            </a:endParaRPr>
          </a:p>
          <a:p>
            <a:pPr marL="216000" indent="-216000">
              <a:lnSpc>
                <a:spcPct val="100000"/>
              </a:lnSpc>
            </a:pPr>
            <a:r>
              <a:rPr b="1" lang="en-US" sz="2000" spc="-1" strike="noStrike">
                <a:latin typeface="DejaVu Sans"/>
              </a:rPr>
              <a:t>Classification:</a:t>
            </a:r>
            <a:r>
              <a:rPr b="0" lang="en-US" sz="2000" spc="-1" strike="noStrike">
                <a:latin typeface="DejaVu Sans"/>
              </a:rPr>
              <a:t> CBWFQ allows custom-defined classifications based on many parameters, such as ACLs, input interfaces, byte count, and so on.</a:t>
            </a:r>
            <a:endParaRPr b="0" lang="en-US" sz="2000" spc="-1" strike="noStrike">
              <a:latin typeface="DejaVu Sans"/>
            </a:endParaRPr>
          </a:p>
          <a:p>
            <a:pPr marL="216000" indent="-216000">
              <a:lnSpc>
                <a:spcPct val="100000"/>
              </a:lnSpc>
            </a:pPr>
            <a:r>
              <a:rPr b="1" lang="en-US" sz="2000" spc="-1" strike="noStrike">
                <a:latin typeface="DejaVu Sans"/>
              </a:rPr>
              <a:t>Bandwidth allocation:</a:t>
            </a:r>
            <a:r>
              <a:rPr b="0" lang="en-US" sz="2000" spc="-1" strike="noStrike">
                <a:latin typeface="DejaVu Sans"/>
              </a:rPr>
              <a:t> CBWFQ allows you to specify the exact minimum bandwidth to be allocated for a specific class of traffic. Taking into account available bandwidth on the interface, you can configure up to 64 classes and control distribution among them, which is not the case with the flow-based WFQ. Flow-based WFQ applies weights to traffic to classify it into conversations and determines how much bandwidth each conversation is allowed, relative to other conversations. For flow-based WFQ, these weights, and traffic classification, are dependent on and limited to IP precedence levels.</a:t>
            </a:r>
            <a:endParaRPr b="0" lang="en-US" sz="2000" spc="-1" strike="noStrike">
              <a:latin typeface="DejaVu Sans"/>
            </a:endParaRPr>
          </a:p>
          <a:p>
            <a:pPr marL="216000" indent="-216000">
              <a:lnSpc>
                <a:spcPct val="100000"/>
              </a:lnSpc>
            </a:pPr>
            <a:r>
              <a:rPr b="1" lang="en-US" sz="2000" spc="-1" strike="noStrike">
                <a:latin typeface="DejaVu Sans"/>
              </a:rPr>
              <a:t>Finer granularity and scalability:</a:t>
            </a:r>
            <a:r>
              <a:rPr b="0" lang="en-US" sz="2000" spc="-1" strike="noStrike">
                <a:latin typeface="DejaVu Sans"/>
              </a:rPr>
              <a:t> CBWFQ allows you to define what constitutes a class based on criteria that exceed the confines of flow. You do not need to maintain traffic classification on a per-flow basis. Moreover, you can configure up to 64 discrete classes in a service policy.</a:t>
            </a:r>
            <a:endParaRPr b="0" lang="en-US" sz="2000" spc="-1" strike="noStrike">
              <a:latin typeface="DejaVu Sans"/>
            </a:endParaRPr>
          </a:p>
          <a:p>
            <a:pPr marL="216000" indent="-216000">
              <a:lnSpc>
                <a:spcPct val="100000"/>
              </a:lnSpc>
            </a:pPr>
            <a:r>
              <a:rPr b="0" lang="en-US" sz="2000" spc="-1" strike="noStrike">
                <a:latin typeface="DejaVu Sans"/>
              </a:rPr>
              <a:t>The drawback is that voice traffic can still suffer from unacceptable delays if you use CBWFQ as the only queuing mechanism. </a:t>
            </a:r>
            <a:endParaRPr b="0" lang="en-US" sz="2000" spc="-1" strike="noStrike">
              <a:latin typeface="DejaVu Sans"/>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6F7136E4-9B49-4BAF-9D53-973A804B4E3B}" type="slidenum">
              <a:rPr b="0" lang="en-US" sz="900" spc="-1" strike="noStrike">
                <a:latin typeface="DejaVu Serif"/>
              </a:rPr>
              <a:t>1</a:t>
            </a:fld>
            <a:endParaRPr b="0" lang="en-US" sz="900" spc="-1" strike="noStrike">
              <a:latin typeface="DejaVu Serif"/>
            </a:endParaRPr>
          </a:p>
        </p:txBody>
      </p:sp>
      <p:sp>
        <p:nvSpPr>
          <p:cNvPr id="704"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Speed mismatches are the most common reason for congestion. It is possible to have persistent congestion when traffic is moving from a LAN to a WAN, such as when traffic moves from a high-speed LAN environment (100 or 1000 Mbps) to lower-speed WAN links (1 or 2 Mbps). Speed mismatches are also common in LAN-to-LAN environments when, for example, a 1000-Mbps link feeds into a 100-Mbps link, but in those cases they are transient.</a:t>
            </a:r>
            <a:endParaRPr b="0" lang="en-US" sz="2000" spc="-1" strike="noStrike">
              <a:latin typeface="DejaVu Sans"/>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C67EB56E-CF21-46AB-B03A-ECB4579C623F}" type="slidenum">
              <a:rPr b="0" lang="en-US" sz="900" spc="-1" strike="noStrike">
                <a:latin typeface="DejaVu Serif"/>
              </a:rPr>
              <a:t>1</a:t>
            </a:fld>
            <a:endParaRPr b="0" lang="en-US" sz="900" spc="-1" strike="noStrike">
              <a:latin typeface="DejaVu Serif"/>
            </a:endParaRPr>
          </a:p>
        </p:txBody>
      </p:sp>
      <p:sp>
        <p:nvSpPr>
          <p:cNvPr id="768"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The </a:t>
            </a:r>
            <a:r>
              <a:rPr b="1" lang="en-US" sz="2000" spc="-1" strike="noStrike">
                <a:latin typeface="DejaVu Sans"/>
              </a:rPr>
              <a:t>bandwidth</a:t>
            </a:r>
            <a:r>
              <a:rPr b="0" lang="en-US" sz="2000" spc="-1" strike="noStrike">
                <a:latin typeface="DejaVu Sans"/>
              </a:rPr>
              <a:t> command within the </a:t>
            </a:r>
            <a:r>
              <a:rPr b="1" lang="en-US" sz="2000" spc="-1" strike="noStrike">
                <a:latin typeface="DejaVu Sans"/>
              </a:rPr>
              <a:t>policy-map class</a:t>
            </a:r>
            <a:r>
              <a:rPr b="0" lang="en-US" sz="2000" spc="-1" strike="noStrike">
                <a:latin typeface="DejaVu Sans"/>
              </a:rPr>
              <a:t> configuration command is used to specify or modify the bandwidth allocated for a class belonging to a policy map.</a:t>
            </a:r>
            <a:endParaRPr b="0" lang="en-US" sz="2000" spc="-1" strike="noStrike">
              <a:latin typeface="DejaVu Sans"/>
            </a:endParaRPr>
          </a:p>
          <a:p>
            <a:r>
              <a:rPr b="0" lang="en-US" sz="2000" spc="-1" strike="noStrike">
                <a:latin typeface="DejaVu Sans"/>
              </a:rPr>
              <a:t>All classes belonging to one policy map should use the same type of bandwidth guarantee, in kilobits per second, percentage of interface bandwidth, or percentage of available bandwidth.</a:t>
            </a:r>
            <a:endParaRPr b="0" lang="en-US" sz="2000" spc="-1" strike="noStrike">
              <a:latin typeface="DejaVu Sans"/>
            </a:endParaRPr>
          </a:p>
          <a:p>
            <a:r>
              <a:rPr b="0" lang="en-US" sz="2000" spc="-1" strike="noStrike">
                <a:latin typeface="DejaVu Sans"/>
              </a:rPr>
              <a:t>Configuring bandwidth in percentages is most useful when the underlying link bandwidth is unknown or the relative class bandwidth distributions are known.</a:t>
            </a:r>
            <a:endParaRPr b="0" lang="en-US" sz="2000" spc="-1" strike="noStrike">
              <a:latin typeface="DejaVu Sans"/>
            </a:endParaRPr>
          </a:p>
          <a:p>
            <a:r>
              <a:rPr b="0" lang="en-US" sz="2000" spc="-1" strike="noStrike">
                <a:latin typeface="DejaVu Sans"/>
              </a:rPr>
              <a:t>These restrictions apply to the </a:t>
            </a:r>
            <a:r>
              <a:rPr b="1" lang="en-US" sz="2000" spc="-1" strike="noStrike">
                <a:latin typeface="DejaVu Sans"/>
              </a:rPr>
              <a:t>bandwidth</a:t>
            </a:r>
            <a:r>
              <a:rPr b="0" lang="en-US" sz="2000" spc="-1" strike="noStrike">
                <a:latin typeface="DejaVu Sans"/>
              </a:rPr>
              <a:t> command:</a:t>
            </a:r>
            <a:endParaRPr b="0" lang="en-US" sz="2000" spc="-1" strike="noStrike">
              <a:latin typeface="DejaVu Sans"/>
            </a:endParaRPr>
          </a:p>
          <a:p>
            <a:pPr marL="216000" indent="-216000">
              <a:lnSpc>
                <a:spcPct val="100000"/>
              </a:lnSpc>
            </a:pPr>
            <a:r>
              <a:rPr b="0" lang="en-US" sz="2000" spc="-1" strike="noStrike">
                <a:latin typeface="DejaVu Sans"/>
              </a:rPr>
              <a:t>If the </a:t>
            </a:r>
            <a:r>
              <a:rPr b="1" lang="en-US" sz="2000" spc="-1" strike="noStrike">
                <a:latin typeface="DejaVu Sans"/>
              </a:rPr>
              <a:t>percent</a:t>
            </a:r>
            <a:r>
              <a:rPr b="0" lang="en-US" sz="2000" spc="-1" strike="noStrike">
                <a:latin typeface="DejaVu Sans"/>
              </a:rPr>
              <a:t> keyword is used, the sum of the class bandwidth percentages cannot exceed 100 percent.</a:t>
            </a:r>
            <a:endParaRPr b="0" lang="en-US" sz="2000" spc="-1" strike="noStrike">
              <a:latin typeface="DejaVu Sans"/>
            </a:endParaRPr>
          </a:p>
          <a:p>
            <a:pPr marL="216000" indent="-216000">
              <a:lnSpc>
                <a:spcPct val="100000"/>
              </a:lnSpc>
            </a:pPr>
            <a:r>
              <a:rPr b="0" lang="en-US" sz="2000" spc="-1" strike="noStrike">
                <a:latin typeface="DejaVu Sans"/>
              </a:rPr>
              <a:t>The amount of bandwidth configured should be large enough to accommodate Layer 2 overhead.</a:t>
            </a:r>
            <a:endParaRPr b="0" lang="en-US" sz="2000" spc="-1" strike="noStrike">
              <a:latin typeface="DejaVu Sans"/>
            </a:endParaRPr>
          </a:p>
          <a:p>
            <a:pPr marL="216000" indent="-216000">
              <a:lnSpc>
                <a:spcPct val="100000"/>
              </a:lnSpc>
            </a:pPr>
            <a:r>
              <a:rPr b="0" lang="en-US" sz="2000" spc="-1" strike="noStrike">
                <a:latin typeface="DejaVu Sans"/>
              </a:rPr>
              <a:t>A policy map can have all the class bandwidths specified in kilobits per second or in percentages but not a mix of both. However, the unit for the </a:t>
            </a:r>
            <a:r>
              <a:rPr b="1" lang="en-US" sz="2000" spc="-1" strike="noStrike">
                <a:latin typeface="DejaVu Sans"/>
              </a:rPr>
              <a:t>priority</a:t>
            </a:r>
            <a:r>
              <a:rPr b="0" lang="en-US" sz="2000" spc="-1" strike="noStrike">
                <a:latin typeface="DejaVu Sans"/>
              </a:rPr>
              <a:t> command in the priority class can be different from the bandwidth unit of the low-priority class.</a:t>
            </a:r>
            <a:endParaRPr b="0" lang="en-US" sz="2000" spc="-1" strike="noStrike">
              <a:latin typeface="DejaVu Sans"/>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AB04ED8C-B267-4167-B944-8B1F2E63D19D}" type="slidenum">
              <a:rPr b="0" lang="en-US" sz="900" spc="-1" strike="noStrike">
                <a:latin typeface="DejaVu Serif"/>
              </a:rPr>
              <a:t>1</a:t>
            </a:fld>
            <a:endParaRPr b="0" lang="en-US" sz="900" spc="-1" strike="noStrike">
              <a:latin typeface="DejaVu Serif"/>
            </a:endParaRPr>
          </a:p>
        </p:txBody>
      </p:sp>
      <p:sp>
        <p:nvSpPr>
          <p:cNvPr id="770"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The default queue limit of 64 packets can be changed using the </a:t>
            </a:r>
            <a:r>
              <a:rPr b="1" lang="en-US" sz="2000" spc="-1" strike="noStrike">
                <a:latin typeface="DejaVu Sans"/>
              </a:rPr>
              <a:t>queue-limit</a:t>
            </a:r>
            <a:r>
              <a:rPr b="0" lang="en-US" sz="2000" spc="-1" strike="noStrike">
                <a:latin typeface="DejaVu Sans"/>
              </a:rPr>
              <a:t> command. It is recommended that you not change the default value.</a:t>
            </a:r>
            <a:endParaRPr b="0" lang="en-US" sz="2000" spc="-1" strike="noStrike">
              <a:latin typeface="DejaVu Sans"/>
            </a:endParaRPr>
          </a:p>
          <a:p>
            <a:r>
              <a:rPr b="0" lang="en-US" sz="2000" spc="-1" strike="noStrike">
                <a:latin typeface="DejaVu Sans"/>
              </a:rPr>
              <a:t>The default class can be selected by specifying the </a:t>
            </a:r>
            <a:r>
              <a:rPr b="1" lang="en-US" sz="2000" spc="-1" strike="noStrike">
                <a:latin typeface="DejaVu Sans"/>
              </a:rPr>
              <a:t>class-default</a:t>
            </a:r>
            <a:r>
              <a:rPr b="0" lang="en-US" sz="2000" spc="-1" strike="noStrike">
                <a:latin typeface="DejaVu Sans"/>
              </a:rPr>
              <a:t> name of the class. The default class supports two types of queuing: a FIFO queue (default) or a flow-based WFQ system. Both types can be combined with WRED. A FIFO queue can also get a minimum bandwidth guarantee.</a:t>
            </a:r>
            <a:endParaRPr b="0" lang="en-US" sz="2000" spc="-1" strike="noStrike">
              <a:latin typeface="DejaVu Sans"/>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760CC90F-3056-46E7-8F72-551576B1D328}" type="slidenum">
              <a:rPr b="0" lang="en-US" sz="900" spc="-1" strike="noStrike">
                <a:latin typeface="DejaVu Serif"/>
              </a:rPr>
              <a:t>1</a:t>
            </a:fld>
            <a:endParaRPr b="0" lang="en-US" sz="900" spc="-1" strike="noStrike">
              <a:latin typeface="DejaVu Serif"/>
            </a:endParaRPr>
          </a:p>
        </p:txBody>
      </p:sp>
      <p:sp>
        <p:nvSpPr>
          <p:cNvPr id="772"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the </a:t>
            </a:r>
            <a:r>
              <a:rPr b="1" lang="en-US" sz="2000" spc="-1" strike="noStrike">
                <a:latin typeface="DejaVu Sans"/>
              </a:rPr>
              <a:t>show policy-map interface</a:t>
            </a:r>
            <a:r>
              <a:rPr b="0" lang="en-US" sz="2000" spc="-1" strike="noStrike">
                <a:latin typeface="DejaVu Sans"/>
              </a:rPr>
              <a:t> command displays all service policies applied to the interface. </a:t>
            </a:r>
            <a:endParaRPr b="0" lang="en-US" sz="2000" spc="-1" strike="noStrike">
              <a:latin typeface="DejaVu Sans"/>
            </a:endParaRPr>
          </a:p>
          <a:p>
            <a:r>
              <a:rPr b="0" lang="en-US" sz="2000" spc="-1" strike="noStrike">
                <a:latin typeface="DejaVu Sans"/>
              </a:rPr>
              <a:t>As an example, a policy including policing parameters, queuing mechanism, bandwidth and statistics is applied on the FastEthernet 0/0 interface. The class1 class map classifies any traffic matched by ACL 101 as CBWFQ. Also, bandwidth of 3000 kbps is displayed. Traffic not matching the configured classification (class1 and class2) will be placed in the class-default class map. </a:t>
            </a:r>
            <a:endParaRPr b="0" lang="en-US" sz="2000" spc="-1" strike="noStrike">
              <a:latin typeface="DejaVu Sans"/>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B3C2EB27-5448-422A-A2D4-AE9856E92089}" type="slidenum">
              <a:rPr b="0" lang="en-US" sz="900" spc="-1" strike="noStrike">
                <a:latin typeface="DejaVu Serif"/>
              </a:rPr>
              <a:t>1</a:t>
            </a:fld>
            <a:endParaRPr b="0" lang="en-US" sz="900" spc="-1" strike="noStrike">
              <a:latin typeface="DejaVu Serif"/>
            </a:endParaRPr>
          </a:p>
        </p:txBody>
      </p:sp>
      <p:sp>
        <p:nvSpPr>
          <p:cNvPr id="774"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Alt</a:t>
            </a:r>
            <a:r>
              <a:rPr b="0" lang="en-US" sz="2000" spc="-1" strike="noStrike">
                <a:latin typeface="DejaVu Sans"/>
              </a:rPr>
              <a:t>h</a:t>
            </a:r>
            <a:r>
              <a:rPr b="0" lang="en-US" sz="2000" spc="-1" strike="noStrike">
                <a:latin typeface="DejaVu Sans"/>
              </a:rPr>
              <a:t>o</a:t>
            </a:r>
            <a:r>
              <a:rPr b="0" lang="en-US" sz="2000" spc="-1" strike="noStrike">
                <a:latin typeface="DejaVu Sans"/>
              </a:rPr>
              <a:t>u</a:t>
            </a:r>
            <a:r>
              <a:rPr b="0" lang="en-US" sz="2000" spc="-1" strike="noStrike">
                <a:latin typeface="DejaVu Sans"/>
              </a:rPr>
              <a:t>g</a:t>
            </a:r>
            <a:r>
              <a:rPr b="0" lang="en-US" sz="2000" spc="-1" strike="noStrike">
                <a:latin typeface="DejaVu Sans"/>
              </a:rPr>
              <a:t>h </a:t>
            </a:r>
            <a:r>
              <a:rPr b="0" lang="en-US" sz="2000" spc="-1" strike="noStrike">
                <a:latin typeface="DejaVu Sans"/>
              </a:rPr>
              <a:t>W</a:t>
            </a:r>
            <a:r>
              <a:rPr b="0" lang="en-US" sz="2000" spc="-1" strike="noStrike">
                <a:latin typeface="DejaVu Sans"/>
              </a:rPr>
              <a:t>F</a:t>
            </a:r>
            <a:r>
              <a:rPr b="0" lang="en-US" sz="2000" spc="-1" strike="noStrike">
                <a:latin typeface="DejaVu Sans"/>
              </a:rPr>
              <a:t>Q </a:t>
            </a:r>
            <a:r>
              <a:rPr b="0" lang="en-US" sz="2000" spc="-1" strike="noStrike">
                <a:latin typeface="DejaVu Sans"/>
              </a:rPr>
              <a:t>p</a:t>
            </a:r>
            <a:r>
              <a:rPr b="0" lang="en-US" sz="2000" spc="-1" strike="noStrike">
                <a:latin typeface="DejaVu Sans"/>
              </a:rPr>
              <a:t>r</a:t>
            </a:r>
            <a:r>
              <a:rPr b="0" lang="en-US" sz="2000" spc="-1" strike="noStrike">
                <a:latin typeface="DejaVu Sans"/>
              </a:rPr>
              <a:t>o</a:t>
            </a:r>
            <a:r>
              <a:rPr b="0" lang="en-US" sz="2000" spc="-1" strike="noStrike">
                <a:latin typeface="DejaVu Sans"/>
              </a:rPr>
              <a:t>v</a:t>
            </a:r>
            <a:r>
              <a:rPr b="0" lang="en-US" sz="2000" spc="-1" strike="noStrike">
                <a:latin typeface="DejaVu Sans"/>
              </a:rPr>
              <a:t>i</a:t>
            </a:r>
            <a:r>
              <a:rPr b="0" lang="en-US" sz="2000" spc="-1" strike="noStrike">
                <a:latin typeface="DejaVu Sans"/>
              </a:rPr>
              <a:t>d</a:t>
            </a:r>
            <a:r>
              <a:rPr b="0" lang="en-US" sz="2000" spc="-1" strike="noStrike">
                <a:latin typeface="DejaVu Sans"/>
              </a:rPr>
              <a:t>e</a:t>
            </a:r>
            <a:r>
              <a:rPr b="0" lang="en-US" sz="2000" spc="-1" strike="noStrike">
                <a:latin typeface="DejaVu Sans"/>
              </a:rPr>
              <a:t>s </a:t>
            </a:r>
            <a:r>
              <a:rPr b="0" lang="en-US" sz="2000" spc="-1" strike="noStrike">
                <a:latin typeface="DejaVu Sans"/>
              </a:rPr>
              <a:t>a </a:t>
            </a:r>
            <a:r>
              <a:rPr b="0" lang="en-US" sz="2000" spc="-1" strike="noStrike">
                <a:latin typeface="DejaVu Sans"/>
              </a:rPr>
              <a:t>f</a:t>
            </a:r>
            <a:r>
              <a:rPr b="0" lang="en-US" sz="2000" spc="-1" strike="noStrike">
                <a:latin typeface="DejaVu Sans"/>
              </a:rPr>
              <a:t>a</a:t>
            </a:r>
            <a:r>
              <a:rPr b="0" lang="en-US" sz="2000" spc="-1" strike="noStrike">
                <a:latin typeface="DejaVu Sans"/>
              </a:rPr>
              <a:t>ir </a:t>
            </a:r>
            <a:r>
              <a:rPr b="0" lang="en-US" sz="2000" spc="-1" strike="noStrike">
                <a:latin typeface="DejaVu Sans"/>
              </a:rPr>
              <a:t>s</a:t>
            </a:r>
            <a:r>
              <a:rPr b="0" lang="en-US" sz="2000" spc="-1" strike="noStrike">
                <a:latin typeface="DejaVu Sans"/>
              </a:rPr>
              <a:t>h</a:t>
            </a:r>
            <a:r>
              <a:rPr b="0" lang="en-US" sz="2000" spc="-1" strike="noStrike">
                <a:latin typeface="DejaVu Sans"/>
              </a:rPr>
              <a:t>a</a:t>
            </a:r>
            <a:r>
              <a:rPr b="0" lang="en-US" sz="2000" spc="-1" strike="noStrike">
                <a:latin typeface="DejaVu Sans"/>
              </a:rPr>
              <a:t>r</a:t>
            </a:r>
            <a:r>
              <a:rPr b="0" lang="en-US" sz="2000" spc="-1" strike="noStrike">
                <a:latin typeface="DejaVu Sans"/>
              </a:rPr>
              <a:t>e </a:t>
            </a:r>
            <a:r>
              <a:rPr b="0" lang="en-US" sz="2000" spc="-1" strike="noStrike">
                <a:latin typeface="DejaVu Sans"/>
              </a:rPr>
              <a:t>o</a:t>
            </a:r>
            <a:r>
              <a:rPr b="0" lang="en-US" sz="2000" spc="-1" strike="noStrike">
                <a:latin typeface="DejaVu Sans"/>
              </a:rPr>
              <a:t>f </a:t>
            </a:r>
            <a:r>
              <a:rPr b="0" lang="en-US" sz="2000" spc="-1" strike="noStrike">
                <a:latin typeface="DejaVu Sans"/>
              </a:rPr>
              <a:t>b</a:t>
            </a:r>
            <a:r>
              <a:rPr b="0" lang="en-US" sz="2000" spc="-1" strike="noStrike">
                <a:latin typeface="DejaVu Sans"/>
              </a:rPr>
              <a:t>a</a:t>
            </a:r>
            <a:r>
              <a:rPr b="0" lang="en-US" sz="2000" spc="-1" strike="noStrike">
                <a:latin typeface="DejaVu Sans"/>
              </a:rPr>
              <a:t>n</a:t>
            </a:r>
            <a:r>
              <a:rPr b="0" lang="en-US" sz="2000" spc="-1" strike="noStrike">
                <a:latin typeface="DejaVu Sans"/>
              </a:rPr>
              <a:t>d</a:t>
            </a:r>
            <a:r>
              <a:rPr b="0" lang="en-US" sz="2000" spc="-1" strike="noStrike">
                <a:latin typeface="DejaVu Sans"/>
              </a:rPr>
              <a:t>w</a:t>
            </a:r>
            <a:r>
              <a:rPr b="0" lang="en-US" sz="2000" spc="-1" strike="noStrike">
                <a:latin typeface="DejaVu Sans"/>
              </a:rPr>
              <a:t>i</a:t>
            </a:r>
            <a:r>
              <a:rPr b="0" lang="en-US" sz="2000" spc="-1" strike="noStrike">
                <a:latin typeface="DejaVu Sans"/>
              </a:rPr>
              <a:t>d</a:t>
            </a:r>
            <a:r>
              <a:rPr b="0" lang="en-US" sz="2000" spc="-1" strike="noStrike">
                <a:latin typeface="DejaVu Sans"/>
              </a:rPr>
              <a:t>t</a:t>
            </a:r>
            <a:r>
              <a:rPr b="0" lang="en-US" sz="2000" spc="-1" strike="noStrike">
                <a:latin typeface="DejaVu Sans"/>
              </a:rPr>
              <a:t>h </a:t>
            </a:r>
            <a:r>
              <a:rPr b="0" lang="en-US" sz="2000" spc="-1" strike="noStrike">
                <a:latin typeface="DejaVu Sans"/>
              </a:rPr>
              <a:t>t</a:t>
            </a:r>
            <a:r>
              <a:rPr b="0" lang="en-US" sz="2000" spc="-1" strike="noStrike">
                <a:latin typeface="DejaVu Sans"/>
              </a:rPr>
              <a:t>o </a:t>
            </a:r>
            <a:r>
              <a:rPr b="0" lang="en-US" sz="2000" spc="-1" strike="noStrike">
                <a:latin typeface="DejaVu Sans"/>
              </a:rPr>
              <a:t>e</a:t>
            </a:r>
            <a:r>
              <a:rPr b="0" lang="en-US" sz="2000" spc="-1" strike="noStrike">
                <a:latin typeface="DejaVu Sans"/>
              </a:rPr>
              <a:t>v</a:t>
            </a:r>
            <a:r>
              <a:rPr b="0" lang="en-US" sz="2000" spc="-1" strike="noStrike">
                <a:latin typeface="DejaVu Sans"/>
              </a:rPr>
              <a:t>e</a:t>
            </a:r>
            <a:r>
              <a:rPr b="0" lang="en-US" sz="2000" spc="-1" strike="noStrike">
                <a:latin typeface="DejaVu Sans"/>
              </a:rPr>
              <a:t>r</a:t>
            </a:r>
            <a:r>
              <a:rPr b="0" lang="en-US" sz="2000" spc="-1" strike="noStrike">
                <a:latin typeface="DejaVu Sans"/>
              </a:rPr>
              <a:t>y </a:t>
            </a:r>
            <a:r>
              <a:rPr b="0" lang="en-US" sz="2000" spc="-1" strike="noStrike">
                <a:latin typeface="DejaVu Sans"/>
              </a:rPr>
              <a:t>fl</a:t>
            </a:r>
            <a:r>
              <a:rPr b="0" lang="en-US" sz="2000" spc="-1" strike="noStrike">
                <a:latin typeface="DejaVu Sans"/>
              </a:rPr>
              <a:t>o</a:t>
            </a:r>
            <a:r>
              <a:rPr b="0" lang="en-US" sz="2000" spc="-1" strike="noStrike">
                <a:latin typeface="DejaVu Sans"/>
              </a:rPr>
              <a:t>w</a:t>
            </a:r>
            <a:r>
              <a:rPr b="0" lang="en-US" sz="2000" spc="-1" strike="noStrike">
                <a:latin typeface="DejaVu Sans"/>
              </a:rPr>
              <a:t> </a:t>
            </a:r>
            <a:r>
              <a:rPr b="0" lang="en-US" sz="2000" spc="-1" strike="noStrike">
                <a:latin typeface="DejaVu Sans"/>
              </a:rPr>
              <a:t>a</a:t>
            </a:r>
            <a:r>
              <a:rPr b="0" lang="en-US" sz="2000" spc="-1" strike="noStrike">
                <a:latin typeface="DejaVu Sans"/>
              </a:rPr>
              <a:t>n</a:t>
            </a:r>
            <a:r>
              <a:rPr b="0" lang="en-US" sz="2000" spc="-1" strike="noStrike">
                <a:latin typeface="DejaVu Sans"/>
              </a:rPr>
              <a:t>d </a:t>
            </a:r>
            <a:r>
              <a:rPr b="0" lang="en-US" sz="2000" spc="-1" strike="noStrike">
                <a:latin typeface="DejaVu Sans"/>
              </a:rPr>
              <a:t>p</a:t>
            </a:r>
            <a:r>
              <a:rPr b="0" lang="en-US" sz="2000" spc="-1" strike="noStrike">
                <a:latin typeface="DejaVu Sans"/>
              </a:rPr>
              <a:t>r</a:t>
            </a:r>
            <a:r>
              <a:rPr b="0" lang="en-US" sz="2000" spc="-1" strike="noStrike">
                <a:latin typeface="DejaVu Sans"/>
              </a:rPr>
              <a:t>o</a:t>
            </a:r>
            <a:r>
              <a:rPr b="0" lang="en-US" sz="2000" spc="-1" strike="noStrike">
                <a:latin typeface="DejaVu Sans"/>
              </a:rPr>
              <a:t>v</a:t>
            </a:r>
            <a:r>
              <a:rPr b="0" lang="en-US" sz="2000" spc="-1" strike="noStrike">
                <a:latin typeface="DejaVu Sans"/>
              </a:rPr>
              <a:t>i</a:t>
            </a:r>
            <a:r>
              <a:rPr b="0" lang="en-US" sz="2000" spc="-1" strike="noStrike">
                <a:latin typeface="DejaVu Sans"/>
              </a:rPr>
              <a:t>d</a:t>
            </a:r>
            <a:r>
              <a:rPr b="0" lang="en-US" sz="2000" spc="-1" strike="noStrike">
                <a:latin typeface="DejaVu Sans"/>
              </a:rPr>
              <a:t>e</a:t>
            </a:r>
            <a:r>
              <a:rPr b="0" lang="en-US" sz="2000" spc="-1" strike="noStrike">
                <a:latin typeface="DejaVu Sans"/>
              </a:rPr>
              <a:t>s </a:t>
            </a:r>
            <a:r>
              <a:rPr b="0" lang="en-US" sz="2000" spc="-1" strike="noStrike">
                <a:latin typeface="DejaVu Sans"/>
              </a:rPr>
              <a:t>f</a:t>
            </a:r>
            <a:r>
              <a:rPr b="0" lang="en-US" sz="2000" spc="-1" strike="noStrike">
                <a:latin typeface="DejaVu Sans"/>
              </a:rPr>
              <a:t>a</a:t>
            </a:r>
            <a:r>
              <a:rPr b="0" lang="en-US" sz="2000" spc="-1" strike="noStrike">
                <a:latin typeface="DejaVu Sans"/>
              </a:rPr>
              <a:t>ir </a:t>
            </a:r>
            <a:r>
              <a:rPr b="0" lang="en-US" sz="2000" spc="-1" strike="noStrike">
                <a:latin typeface="DejaVu Sans"/>
              </a:rPr>
              <a:t>s</a:t>
            </a:r>
            <a:r>
              <a:rPr b="0" lang="en-US" sz="2000" spc="-1" strike="noStrike">
                <a:latin typeface="DejaVu Sans"/>
              </a:rPr>
              <a:t>c</a:t>
            </a:r>
            <a:r>
              <a:rPr b="0" lang="en-US" sz="2000" spc="-1" strike="noStrike">
                <a:latin typeface="DejaVu Sans"/>
              </a:rPr>
              <a:t>h</a:t>
            </a:r>
            <a:r>
              <a:rPr b="0" lang="en-US" sz="2000" spc="-1" strike="noStrike">
                <a:latin typeface="DejaVu Sans"/>
              </a:rPr>
              <a:t>e</a:t>
            </a:r>
            <a:r>
              <a:rPr b="0" lang="en-US" sz="2000" spc="-1" strike="noStrike">
                <a:latin typeface="DejaVu Sans"/>
              </a:rPr>
              <a:t>d</a:t>
            </a:r>
            <a:r>
              <a:rPr b="0" lang="en-US" sz="2000" spc="-1" strike="noStrike">
                <a:latin typeface="DejaVu Sans"/>
              </a:rPr>
              <a:t>u</a:t>
            </a:r>
            <a:r>
              <a:rPr b="0" lang="en-US" sz="2000" spc="-1" strike="noStrike">
                <a:latin typeface="DejaVu Sans"/>
              </a:rPr>
              <a:t>li</a:t>
            </a:r>
            <a:r>
              <a:rPr b="0" lang="en-US" sz="2000" spc="-1" strike="noStrike">
                <a:latin typeface="DejaVu Sans"/>
              </a:rPr>
              <a:t>n</a:t>
            </a:r>
            <a:r>
              <a:rPr b="0" lang="en-US" sz="2000" spc="-1" strike="noStrike">
                <a:latin typeface="DejaVu Sans"/>
              </a:rPr>
              <a:t>g </a:t>
            </a:r>
            <a:r>
              <a:rPr b="0" lang="en-US" sz="2000" spc="-1" strike="noStrike">
                <a:latin typeface="DejaVu Sans"/>
              </a:rPr>
              <a:t>o</a:t>
            </a:r>
            <a:r>
              <a:rPr b="0" lang="en-US" sz="2000" spc="-1" strike="noStrike">
                <a:latin typeface="DejaVu Sans"/>
              </a:rPr>
              <a:t>f </a:t>
            </a:r>
            <a:r>
              <a:rPr b="0" lang="en-US" sz="2000" spc="-1" strike="noStrike">
                <a:latin typeface="DejaVu Sans"/>
              </a:rPr>
              <a:t>it</a:t>
            </a:r>
            <a:r>
              <a:rPr b="0" lang="en-US" sz="2000" spc="-1" strike="noStrike">
                <a:latin typeface="DejaVu Sans"/>
              </a:rPr>
              <a:t>s </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e</a:t>
            </a:r>
            <a:r>
              <a:rPr b="0" lang="en-US" sz="2000" spc="-1" strike="noStrike">
                <a:latin typeface="DejaVu Sans"/>
              </a:rPr>
              <a:t>s</a:t>
            </a:r>
            <a:r>
              <a:rPr b="0" lang="en-US" sz="2000" spc="-1" strike="noStrike">
                <a:latin typeface="DejaVu Sans"/>
              </a:rPr>
              <a:t>, </a:t>
            </a:r>
            <a:r>
              <a:rPr b="0" lang="en-US" sz="2000" spc="-1" strike="noStrike">
                <a:latin typeface="DejaVu Sans"/>
              </a:rPr>
              <a:t>it </a:t>
            </a:r>
            <a:r>
              <a:rPr b="0" lang="en-US" sz="2000" spc="-1" strike="noStrike">
                <a:latin typeface="DejaVu Sans"/>
              </a:rPr>
              <a:t>c</a:t>
            </a:r>
            <a:r>
              <a:rPr b="0" lang="en-US" sz="2000" spc="-1" strike="noStrike">
                <a:latin typeface="DejaVu Sans"/>
              </a:rPr>
              <a:t>a</a:t>
            </a:r>
            <a:r>
              <a:rPr b="0" lang="en-US" sz="2000" spc="-1" strike="noStrike">
                <a:latin typeface="DejaVu Sans"/>
              </a:rPr>
              <a:t>n</a:t>
            </a:r>
            <a:r>
              <a:rPr b="0" lang="en-US" sz="2000" spc="-1" strike="noStrike">
                <a:latin typeface="DejaVu Sans"/>
              </a:rPr>
              <a:t>n</a:t>
            </a:r>
            <a:r>
              <a:rPr b="0" lang="en-US" sz="2000" spc="-1" strike="noStrike">
                <a:latin typeface="DejaVu Sans"/>
              </a:rPr>
              <a:t>o</a:t>
            </a:r>
            <a:r>
              <a:rPr b="0" lang="en-US" sz="2000" spc="-1" strike="noStrike">
                <a:latin typeface="DejaVu Sans"/>
              </a:rPr>
              <a:t>t </a:t>
            </a:r>
            <a:r>
              <a:rPr b="0" lang="en-US" sz="2000" spc="-1" strike="noStrike">
                <a:latin typeface="DejaVu Sans"/>
              </a:rPr>
              <a:t>p</a:t>
            </a:r>
            <a:r>
              <a:rPr b="0" lang="en-US" sz="2000" spc="-1" strike="noStrike">
                <a:latin typeface="DejaVu Sans"/>
              </a:rPr>
              <a:t>r</a:t>
            </a:r>
            <a:r>
              <a:rPr b="0" lang="en-US" sz="2000" spc="-1" strike="noStrike">
                <a:latin typeface="DejaVu Sans"/>
              </a:rPr>
              <a:t>o</a:t>
            </a:r>
            <a:r>
              <a:rPr b="0" lang="en-US" sz="2000" spc="-1" strike="noStrike">
                <a:latin typeface="DejaVu Sans"/>
              </a:rPr>
              <a:t>v</a:t>
            </a:r>
            <a:r>
              <a:rPr b="0" lang="en-US" sz="2000" spc="-1" strike="noStrike">
                <a:latin typeface="DejaVu Sans"/>
              </a:rPr>
              <a:t>i</a:t>
            </a:r>
            <a:r>
              <a:rPr b="0" lang="en-US" sz="2000" spc="-1" strike="noStrike">
                <a:latin typeface="DejaVu Sans"/>
              </a:rPr>
              <a:t>d</a:t>
            </a:r>
            <a:r>
              <a:rPr b="0" lang="en-US" sz="2000" spc="-1" strike="noStrike">
                <a:latin typeface="DejaVu Sans"/>
              </a:rPr>
              <a:t>e </a:t>
            </a:r>
            <a:r>
              <a:rPr b="0" lang="en-US" sz="2000" spc="-1" strike="noStrike">
                <a:latin typeface="DejaVu Sans"/>
              </a:rPr>
              <a:t>g</a:t>
            </a:r>
            <a:r>
              <a:rPr b="0" lang="en-US" sz="2000" spc="-1" strike="noStrike">
                <a:latin typeface="DejaVu Sans"/>
              </a:rPr>
              <a:t>u</a:t>
            </a:r>
            <a:r>
              <a:rPr b="0" lang="en-US" sz="2000" spc="-1" strike="noStrike">
                <a:latin typeface="DejaVu Sans"/>
              </a:rPr>
              <a:t>a</a:t>
            </a:r>
            <a:r>
              <a:rPr b="0" lang="en-US" sz="2000" spc="-1" strike="noStrike">
                <a:latin typeface="DejaVu Sans"/>
              </a:rPr>
              <a:t>r</a:t>
            </a:r>
            <a:r>
              <a:rPr b="0" lang="en-US" sz="2000" spc="-1" strike="noStrike">
                <a:latin typeface="DejaVu Sans"/>
              </a:rPr>
              <a:t>a</a:t>
            </a:r>
            <a:r>
              <a:rPr b="0" lang="en-US" sz="2000" spc="-1" strike="noStrike">
                <a:latin typeface="DejaVu Sans"/>
              </a:rPr>
              <a:t>n</a:t>
            </a:r>
            <a:r>
              <a:rPr b="0" lang="en-US" sz="2000" spc="-1" strike="noStrike">
                <a:latin typeface="DejaVu Sans"/>
              </a:rPr>
              <a:t>t</a:t>
            </a:r>
            <a:r>
              <a:rPr b="0" lang="en-US" sz="2000" spc="-1" strike="noStrike">
                <a:latin typeface="DejaVu Sans"/>
              </a:rPr>
              <a:t>e</a:t>
            </a:r>
            <a:r>
              <a:rPr b="0" lang="en-US" sz="2000" spc="-1" strike="noStrike">
                <a:latin typeface="DejaVu Sans"/>
              </a:rPr>
              <a:t>e</a:t>
            </a:r>
            <a:r>
              <a:rPr b="0" lang="en-US" sz="2000" spc="-1" strike="noStrike">
                <a:latin typeface="DejaVu Sans"/>
              </a:rPr>
              <a:t>d </a:t>
            </a:r>
            <a:r>
              <a:rPr b="0" lang="en-US" sz="2000" spc="-1" strike="noStrike">
                <a:latin typeface="DejaVu Sans"/>
              </a:rPr>
              <a:t>b</a:t>
            </a:r>
            <a:r>
              <a:rPr b="0" lang="en-US" sz="2000" spc="-1" strike="noStrike">
                <a:latin typeface="DejaVu Sans"/>
              </a:rPr>
              <a:t>a</a:t>
            </a:r>
            <a:r>
              <a:rPr b="0" lang="en-US" sz="2000" spc="-1" strike="noStrike">
                <a:latin typeface="DejaVu Sans"/>
              </a:rPr>
              <a:t>n</a:t>
            </a:r>
            <a:r>
              <a:rPr b="0" lang="en-US" sz="2000" spc="-1" strike="noStrike">
                <a:latin typeface="DejaVu Sans"/>
              </a:rPr>
              <a:t>d</a:t>
            </a:r>
            <a:r>
              <a:rPr b="0" lang="en-US" sz="2000" spc="-1" strike="noStrike">
                <a:latin typeface="DejaVu Sans"/>
              </a:rPr>
              <a:t>w</a:t>
            </a:r>
            <a:r>
              <a:rPr b="0" lang="en-US" sz="2000" spc="-1" strike="noStrike">
                <a:latin typeface="DejaVu Sans"/>
              </a:rPr>
              <a:t>i</a:t>
            </a:r>
            <a:r>
              <a:rPr b="0" lang="en-US" sz="2000" spc="-1" strike="noStrike">
                <a:latin typeface="DejaVu Sans"/>
              </a:rPr>
              <a:t>d</a:t>
            </a:r>
            <a:r>
              <a:rPr b="0" lang="en-US" sz="2000" spc="-1" strike="noStrike">
                <a:latin typeface="DejaVu Sans"/>
              </a:rPr>
              <a:t>t</a:t>
            </a:r>
            <a:r>
              <a:rPr b="0" lang="en-US" sz="2000" spc="-1" strike="noStrike">
                <a:latin typeface="DejaVu Sans"/>
              </a:rPr>
              <a:t>h </a:t>
            </a:r>
            <a:r>
              <a:rPr b="0" lang="en-US" sz="2000" spc="-1" strike="noStrike">
                <a:latin typeface="DejaVu Sans"/>
              </a:rPr>
              <a:t>a</a:t>
            </a:r>
            <a:r>
              <a:rPr b="0" lang="en-US" sz="2000" spc="-1" strike="noStrike">
                <a:latin typeface="DejaVu Sans"/>
              </a:rPr>
              <a:t>n</a:t>
            </a:r>
            <a:r>
              <a:rPr b="0" lang="en-US" sz="2000" spc="-1" strike="noStrike">
                <a:latin typeface="DejaVu Sans"/>
              </a:rPr>
              <a:t>d </a:t>
            </a:r>
            <a:r>
              <a:rPr b="0" lang="en-US" sz="2000" spc="-1" strike="noStrike">
                <a:latin typeface="DejaVu Sans"/>
              </a:rPr>
              <a:t>l</a:t>
            </a:r>
            <a:r>
              <a:rPr b="0" lang="en-US" sz="2000" spc="-1" strike="noStrike">
                <a:latin typeface="DejaVu Sans"/>
              </a:rPr>
              <a:t>o</a:t>
            </a:r>
            <a:r>
              <a:rPr b="0" lang="en-US" sz="2000" spc="-1" strike="noStrike">
                <a:latin typeface="DejaVu Sans"/>
              </a:rPr>
              <a:t>w</a:t>
            </a:r>
            <a:r>
              <a:rPr b="0" lang="en-US" sz="2000" spc="-1" strike="noStrike">
                <a:latin typeface="DejaVu Sans"/>
              </a:rPr>
              <a:t> </a:t>
            </a:r>
            <a:r>
              <a:rPr b="0" lang="en-US" sz="2000" spc="-1" strike="noStrike">
                <a:latin typeface="DejaVu Sans"/>
              </a:rPr>
              <a:t>d</a:t>
            </a:r>
            <a:r>
              <a:rPr b="0" lang="en-US" sz="2000" spc="-1" strike="noStrike">
                <a:latin typeface="DejaVu Sans"/>
              </a:rPr>
              <a:t>e</a:t>
            </a:r>
            <a:r>
              <a:rPr b="0" lang="en-US" sz="2000" spc="-1" strike="noStrike">
                <a:latin typeface="DejaVu Sans"/>
              </a:rPr>
              <a:t>l</a:t>
            </a:r>
            <a:r>
              <a:rPr b="0" lang="en-US" sz="2000" spc="-1" strike="noStrike">
                <a:latin typeface="DejaVu Sans"/>
              </a:rPr>
              <a:t>a</a:t>
            </a:r>
            <a:r>
              <a:rPr b="0" lang="en-US" sz="2000" spc="-1" strike="noStrike">
                <a:latin typeface="DejaVu Sans"/>
              </a:rPr>
              <a:t>y </a:t>
            </a:r>
            <a:r>
              <a:rPr b="0" lang="en-US" sz="2000" spc="-1" strike="noStrike">
                <a:latin typeface="DejaVu Sans"/>
              </a:rPr>
              <a:t>t</a:t>
            </a:r>
            <a:r>
              <a:rPr b="0" lang="en-US" sz="2000" spc="-1" strike="noStrike">
                <a:latin typeface="DejaVu Sans"/>
              </a:rPr>
              <a:t>o </a:t>
            </a:r>
            <a:r>
              <a:rPr b="0" lang="en-US" sz="2000" spc="-1" strike="noStrike">
                <a:latin typeface="DejaVu Sans"/>
              </a:rPr>
              <a:t>s</a:t>
            </a:r>
            <a:r>
              <a:rPr b="0" lang="en-US" sz="2000" spc="-1" strike="noStrike">
                <a:latin typeface="DejaVu Sans"/>
              </a:rPr>
              <a:t>e</a:t>
            </a:r>
            <a:r>
              <a:rPr b="0" lang="en-US" sz="2000" spc="-1" strike="noStrike">
                <a:latin typeface="DejaVu Sans"/>
              </a:rPr>
              <a:t>l</a:t>
            </a:r>
            <a:r>
              <a:rPr b="0" lang="en-US" sz="2000" spc="-1" strike="noStrike">
                <a:latin typeface="DejaVu Sans"/>
              </a:rPr>
              <a:t>e</a:t>
            </a:r>
            <a:r>
              <a:rPr b="0" lang="en-US" sz="2000" spc="-1" strike="noStrike">
                <a:latin typeface="DejaVu Sans"/>
              </a:rPr>
              <a:t>c</a:t>
            </a:r>
            <a:r>
              <a:rPr b="0" lang="en-US" sz="2000" spc="-1" strike="noStrike">
                <a:latin typeface="DejaVu Sans"/>
              </a:rPr>
              <a:t>t</a:t>
            </a:r>
            <a:r>
              <a:rPr b="0" lang="en-US" sz="2000" spc="-1" strike="noStrike">
                <a:latin typeface="DejaVu Sans"/>
              </a:rPr>
              <a:t>e</a:t>
            </a:r>
            <a:r>
              <a:rPr b="0" lang="en-US" sz="2000" spc="-1" strike="noStrike">
                <a:latin typeface="DejaVu Sans"/>
              </a:rPr>
              <a:t>d </a:t>
            </a:r>
            <a:r>
              <a:rPr b="0" lang="en-US" sz="2000" spc="-1" strike="noStrike">
                <a:latin typeface="DejaVu Sans"/>
              </a:rPr>
              <a:t>a</a:t>
            </a:r>
            <a:r>
              <a:rPr b="0" lang="en-US" sz="2000" spc="-1" strike="noStrike">
                <a:latin typeface="DejaVu Sans"/>
              </a:rPr>
              <a:t>p</a:t>
            </a:r>
            <a:r>
              <a:rPr b="0" lang="en-US" sz="2000" spc="-1" strike="noStrike">
                <a:latin typeface="DejaVu Sans"/>
              </a:rPr>
              <a:t>p</a:t>
            </a:r>
            <a:r>
              <a:rPr b="0" lang="en-US" sz="2000" spc="-1" strike="noStrike">
                <a:latin typeface="DejaVu Sans"/>
              </a:rPr>
              <a:t>li</a:t>
            </a:r>
            <a:r>
              <a:rPr b="0" lang="en-US" sz="2000" spc="-1" strike="noStrike">
                <a:latin typeface="DejaVu Sans"/>
              </a:rPr>
              <a:t>c</a:t>
            </a:r>
            <a:r>
              <a:rPr b="0" lang="en-US" sz="2000" spc="-1" strike="noStrike">
                <a:latin typeface="DejaVu Sans"/>
              </a:rPr>
              <a:t>a</a:t>
            </a:r>
            <a:r>
              <a:rPr b="0" lang="en-US" sz="2000" spc="-1" strike="noStrike">
                <a:latin typeface="DejaVu Sans"/>
              </a:rPr>
              <a:t>ti</a:t>
            </a:r>
            <a:r>
              <a:rPr b="0" lang="en-US" sz="2000" spc="-1" strike="noStrike">
                <a:latin typeface="DejaVu Sans"/>
              </a:rPr>
              <a:t>o</a:t>
            </a:r>
            <a:r>
              <a:rPr b="0" lang="en-US" sz="2000" spc="-1" strike="noStrike">
                <a:latin typeface="DejaVu Sans"/>
              </a:rPr>
              <a:t>n</a:t>
            </a:r>
            <a:r>
              <a:rPr b="0" lang="en-US" sz="2000" spc="-1" strike="noStrike">
                <a:latin typeface="DejaVu Sans"/>
              </a:rPr>
              <a:t>s</a:t>
            </a:r>
            <a:r>
              <a:rPr b="0" lang="en-US" sz="2000" spc="-1" strike="noStrike">
                <a:latin typeface="DejaVu Sans"/>
              </a:rPr>
              <a:t>. </a:t>
            </a:r>
            <a:r>
              <a:rPr b="0" lang="en-US" sz="2000" spc="-1" strike="noStrike">
                <a:latin typeface="DejaVu Sans"/>
              </a:rPr>
              <a:t>F</a:t>
            </a:r>
            <a:r>
              <a:rPr b="0" lang="en-US" sz="2000" spc="-1" strike="noStrike">
                <a:latin typeface="DejaVu Sans"/>
              </a:rPr>
              <a:t>o</a:t>
            </a:r>
            <a:r>
              <a:rPr b="0" lang="en-US" sz="2000" spc="-1" strike="noStrike">
                <a:latin typeface="DejaVu Sans"/>
              </a:rPr>
              <a:t>r </a:t>
            </a:r>
            <a:r>
              <a:rPr b="0" lang="en-US" sz="2000" spc="-1" strike="noStrike">
                <a:latin typeface="DejaVu Sans"/>
              </a:rPr>
              <a:t>e</a:t>
            </a:r>
            <a:r>
              <a:rPr b="0" lang="en-US" sz="2000" spc="-1" strike="noStrike">
                <a:latin typeface="DejaVu Sans"/>
              </a:rPr>
              <a:t>x</a:t>
            </a:r>
            <a:r>
              <a:rPr b="0" lang="en-US" sz="2000" spc="-1" strike="noStrike">
                <a:latin typeface="DejaVu Sans"/>
              </a:rPr>
              <a:t>a</a:t>
            </a:r>
            <a:r>
              <a:rPr b="0" lang="en-US" sz="2000" spc="-1" strike="noStrike">
                <a:latin typeface="DejaVu Sans"/>
              </a:rPr>
              <a:t>m</a:t>
            </a:r>
            <a:r>
              <a:rPr b="0" lang="en-US" sz="2000" spc="-1" strike="noStrike">
                <a:latin typeface="DejaVu Sans"/>
              </a:rPr>
              <a:t>p</a:t>
            </a:r>
            <a:r>
              <a:rPr b="0" lang="en-US" sz="2000" spc="-1" strike="noStrike">
                <a:latin typeface="DejaVu Sans"/>
              </a:rPr>
              <a:t>l</a:t>
            </a:r>
            <a:r>
              <a:rPr b="0" lang="en-US" sz="2000" spc="-1" strike="noStrike">
                <a:latin typeface="DejaVu Sans"/>
              </a:rPr>
              <a:t>e</a:t>
            </a:r>
            <a:r>
              <a:rPr b="0" lang="en-US" sz="2000" spc="-1" strike="noStrike">
                <a:latin typeface="DejaVu Sans"/>
              </a:rPr>
              <a:t>, </a:t>
            </a:r>
            <a:r>
              <a:rPr b="0" lang="en-US" sz="2000" spc="-1" strike="noStrike">
                <a:latin typeface="DejaVu Sans"/>
              </a:rPr>
              <a:t>v</a:t>
            </a:r>
            <a:r>
              <a:rPr b="0" lang="en-US" sz="2000" spc="-1" strike="noStrike">
                <a:latin typeface="DejaVu Sans"/>
              </a:rPr>
              <a:t>o</a:t>
            </a:r>
            <a:r>
              <a:rPr b="0" lang="en-US" sz="2000" spc="-1" strike="noStrike">
                <a:latin typeface="DejaVu Sans"/>
              </a:rPr>
              <a:t>i</a:t>
            </a:r>
            <a:r>
              <a:rPr b="0" lang="en-US" sz="2000" spc="-1" strike="noStrike">
                <a:latin typeface="DejaVu Sans"/>
              </a:rPr>
              <a:t>c</a:t>
            </a:r>
            <a:r>
              <a:rPr b="0" lang="en-US" sz="2000" spc="-1" strike="noStrike">
                <a:latin typeface="DejaVu Sans"/>
              </a:rPr>
              <a:t>e </a:t>
            </a:r>
            <a:r>
              <a:rPr b="0" lang="en-US" sz="2000" spc="-1" strike="noStrike">
                <a:latin typeface="DejaVu Sans"/>
              </a:rPr>
              <a:t>t</a:t>
            </a:r>
            <a:r>
              <a:rPr b="0" lang="en-US" sz="2000" spc="-1" strike="noStrike">
                <a:latin typeface="DejaVu Sans"/>
              </a:rPr>
              <a:t>r</a:t>
            </a:r>
            <a:r>
              <a:rPr b="0" lang="en-US" sz="2000" spc="-1" strike="noStrike">
                <a:latin typeface="DejaVu Sans"/>
              </a:rPr>
              <a:t>a</a:t>
            </a:r>
            <a:r>
              <a:rPr b="0" lang="en-US" sz="2000" spc="-1" strike="noStrike">
                <a:latin typeface="DejaVu Sans"/>
              </a:rPr>
              <a:t>f</a:t>
            </a:r>
            <a:r>
              <a:rPr b="0" lang="en-US" sz="2000" spc="-1" strike="noStrike">
                <a:latin typeface="DejaVu Sans"/>
              </a:rPr>
              <a:t>fi</a:t>
            </a:r>
            <a:r>
              <a:rPr b="0" lang="en-US" sz="2000" spc="-1" strike="noStrike">
                <a:latin typeface="DejaVu Sans"/>
              </a:rPr>
              <a:t>c </a:t>
            </a:r>
            <a:r>
              <a:rPr b="0" lang="en-US" sz="2000" spc="-1" strike="noStrike">
                <a:latin typeface="DejaVu Sans"/>
              </a:rPr>
              <a:t>m</a:t>
            </a:r>
            <a:r>
              <a:rPr b="0" lang="en-US" sz="2000" spc="-1" strike="noStrike">
                <a:latin typeface="DejaVu Sans"/>
              </a:rPr>
              <a:t>a</a:t>
            </a:r>
            <a:r>
              <a:rPr b="0" lang="en-US" sz="2000" spc="-1" strike="noStrike">
                <a:latin typeface="DejaVu Sans"/>
              </a:rPr>
              <a:t>y </a:t>
            </a:r>
            <a:r>
              <a:rPr b="0" lang="en-US" sz="2000" spc="-1" strike="noStrike">
                <a:latin typeface="DejaVu Sans"/>
              </a:rPr>
              <a:t>s</a:t>
            </a:r>
            <a:r>
              <a:rPr b="0" lang="en-US" sz="2000" spc="-1" strike="noStrike">
                <a:latin typeface="DejaVu Sans"/>
              </a:rPr>
              <a:t>ti</a:t>
            </a:r>
            <a:r>
              <a:rPr b="0" lang="en-US" sz="2000" spc="-1" strike="noStrike">
                <a:latin typeface="DejaVu Sans"/>
              </a:rPr>
              <a:t>ll </a:t>
            </a:r>
            <a:r>
              <a:rPr b="0" lang="en-US" sz="2000" spc="-1" strike="noStrike">
                <a:latin typeface="DejaVu Sans"/>
              </a:rPr>
              <a:t>c</a:t>
            </a:r>
            <a:r>
              <a:rPr b="0" lang="en-US" sz="2000" spc="-1" strike="noStrike">
                <a:latin typeface="DejaVu Sans"/>
              </a:rPr>
              <a:t>o</a:t>
            </a:r>
            <a:r>
              <a:rPr b="0" lang="en-US" sz="2000" spc="-1" strike="noStrike">
                <a:latin typeface="DejaVu Sans"/>
              </a:rPr>
              <a:t>m</a:t>
            </a:r>
            <a:r>
              <a:rPr b="0" lang="en-US" sz="2000" spc="-1" strike="noStrike">
                <a:latin typeface="DejaVu Sans"/>
              </a:rPr>
              <a:t>p</a:t>
            </a:r>
            <a:r>
              <a:rPr b="0" lang="en-US" sz="2000" spc="-1" strike="noStrike">
                <a:latin typeface="DejaVu Sans"/>
              </a:rPr>
              <a:t>e</a:t>
            </a:r>
            <a:r>
              <a:rPr b="0" lang="en-US" sz="2000" spc="-1" strike="noStrike">
                <a:latin typeface="DejaVu Sans"/>
              </a:rPr>
              <a:t>t</a:t>
            </a:r>
            <a:r>
              <a:rPr b="0" lang="en-US" sz="2000" spc="-1" strike="noStrike">
                <a:latin typeface="DejaVu Sans"/>
              </a:rPr>
              <a:t>e </a:t>
            </a:r>
            <a:r>
              <a:rPr b="0" lang="en-US" sz="2000" spc="-1" strike="noStrike">
                <a:latin typeface="DejaVu Sans"/>
              </a:rPr>
              <a:t>w</a:t>
            </a:r>
            <a:r>
              <a:rPr b="0" lang="en-US" sz="2000" spc="-1" strike="noStrike">
                <a:latin typeface="DejaVu Sans"/>
              </a:rPr>
              <a:t>it</a:t>
            </a:r>
            <a:r>
              <a:rPr b="0" lang="en-US" sz="2000" spc="-1" strike="noStrike">
                <a:latin typeface="DejaVu Sans"/>
              </a:rPr>
              <a:t>h </a:t>
            </a:r>
            <a:r>
              <a:rPr b="0" lang="en-US" sz="2000" spc="-1" strike="noStrike">
                <a:latin typeface="DejaVu Sans"/>
              </a:rPr>
              <a:t>o</a:t>
            </a:r>
            <a:r>
              <a:rPr b="0" lang="en-US" sz="2000" spc="-1" strike="noStrike">
                <a:latin typeface="DejaVu Sans"/>
              </a:rPr>
              <a:t>t</a:t>
            </a:r>
            <a:r>
              <a:rPr b="0" lang="en-US" sz="2000" spc="-1" strike="noStrike">
                <a:latin typeface="DejaVu Sans"/>
              </a:rPr>
              <a:t>h</a:t>
            </a:r>
            <a:r>
              <a:rPr b="0" lang="en-US" sz="2000" spc="-1" strike="noStrike">
                <a:latin typeface="DejaVu Sans"/>
              </a:rPr>
              <a:t>e</a:t>
            </a:r>
            <a:r>
              <a:rPr b="0" lang="en-US" sz="2000" spc="-1" strike="noStrike">
                <a:latin typeface="DejaVu Sans"/>
              </a:rPr>
              <a:t>r </a:t>
            </a:r>
            <a:r>
              <a:rPr b="0" lang="en-US" sz="2000" spc="-1" strike="noStrike">
                <a:latin typeface="DejaVu Sans"/>
              </a:rPr>
              <a:t>a</a:t>
            </a:r>
            <a:r>
              <a:rPr b="0" lang="en-US" sz="2000" spc="-1" strike="noStrike">
                <a:latin typeface="DejaVu Sans"/>
              </a:rPr>
              <a:t>g</a:t>
            </a:r>
            <a:r>
              <a:rPr b="0" lang="en-US" sz="2000" spc="-1" strike="noStrike">
                <a:latin typeface="DejaVu Sans"/>
              </a:rPr>
              <a:t>g</a:t>
            </a:r>
            <a:r>
              <a:rPr b="0" lang="en-US" sz="2000" spc="-1" strike="noStrike">
                <a:latin typeface="DejaVu Sans"/>
              </a:rPr>
              <a:t>r</a:t>
            </a:r>
            <a:r>
              <a:rPr b="0" lang="en-US" sz="2000" spc="-1" strike="noStrike">
                <a:latin typeface="DejaVu Sans"/>
              </a:rPr>
              <a:t>e</a:t>
            </a:r>
            <a:r>
              <a:rPr b="0" lang="en-US" sz="2000" spc="-1" strike="noStrike">
                <a:latin typeface="DejaVu Sans"/>
              </a:rPr>
              <a:t>s</a:t>
            </a:r>
            <a:r>
              <a:rPr b="0" lang="en-US" sz="2000" spc="-1" strike="noStrike">
                <a:latin typeface="DejaVu Sans"/>
              </a:rPr>
              <a:t>s</a:t>
            </a:r>
            <a:r>
              <a:rPr b="0" lang="en-US" sz="2000" spc="-1" strike="noStrike">
                <a:latin typeface="DejaVu Sans"/>
              </a:rPr>
              <a:t>i</a:t>
            </a:r>
            <a:r>
              <a:rPr b="0" lang="en-US" sz="2000" spc="-1" strike="noStrike">
                <a:latin typeface="DejaVu Sans"/>
              </a:rPr>
              <a:t>v</a:t>
            </a:r>
            <a:r>
              <a:rPr b="0" lang="en-US" sz="2000" spc="-1" strike="noStrike">
                <a:latin typeface="DejaVu Sans"/>
              </a:rPr>
              <a:t>e </a:t>
            </a:r>
            <a:r>
              <a:rPr b="0" lang="en-US" sz="2000" spc="-1" strike="noStrike">
                <a:latin typeface="DejaVu Sans"/>
              </a:rPr>
              <a:t>fl</a:t>
            </a:r>
            <a:r>
              <a:rPr b="0" lang="en-US" sz="2000" spc="-1" strike="noStrike">
                <a:latin typeface="DejaVu Sans"/>
              </a:rPr>
              <a:t>o</a:t>
            </a:r>
            <a:r>
              <a:rPr b="0" lang="en-US" sz="2000" spc="-1" strike="noStrike">
                <a:latin typeface="DejaVu Sans"/>
              </a:rPr>
              <a:t>w</a:t>
            </a:r>
            <a:r>
              <a:rPr b="0" lang="en-US" sz="2000" spc="-1" strike="noStrike">
                <a:latin typeface="DejaVu Sans"/>
              </a:rPr>
              <a:t>s </a:t>
            </a:r>
            <a:r>
              <a:rPr b="0" lang="en-US" sz="2000" spc="-1" strike="noStrike">
                <a:latin typeface="DejaVu Sans"/>
              </a:rPr>
              <a:t>i</a:t>
            </a:r>
            <a:r>
              <a:rPr b="0" lang="en-US" sz="2000" spc="-1" strike="noStrike">
                <a:latin typeface="DejaVu Sans"/>
              </a:rPr>
              <a:t>n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W</a:t>
            </a:r>
            <a:r>
              <a:rPr b="0" lang="en-US" sz="2000" spc="-1" strike="noStrike">
                <a:latin typeface="DejaVu Sans"/>
              </a:rPr>
              <a:t>F</a:t>
            </a:r>
            <a:r>
              <a:rPr b="0" lang="en-US" sz="2000" spc="-1" strike="noStrike">
                <a:latin typeface="DejaVu Sans"/>
              </a:rPr>
              <a:t>Q </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i</a:t>
            </a:r>
            <a:r>
              <a:rPr b="0" lang="en-US" sz="2000" spc="-1" strike="noStrike">
                <a:latin typeface="DejaVu Sans"/>
              </a:rPr>
              <a:t>n</a:t>
            </a:r>
            <a:r>
              <a:rPr b="0" lang="en-US" sz="2000" spc="-1" strike="noStrike">
                <a:latin typeface="DejaVu Sans"/>
              </a:rPr>
              <a:t>g </a:t>
            </a:r>
            <a:r>
              <a:rPr b="0" lang="en-US" sz="2000" spc="-1" strike="noStrike">
                <a:latin typeface="DejaVu Sans"/>
              </a:rPr>
              <a:t>s</a:t>
            </a:r>
            <a:r>
              <a:rPr b="0" lang="en-US" sz="2000" spc="-1" strike="noStrike">
                <a:latin typeface="DejaVu Sans"/>
              </a:rPr>
              <a:t>y</a:t>
            </a:r>
            <a:r>
              <a:rPr b="0" lang="en-US" sz="2000" spc="-1" strike="noStrike">
                <a:latin typeface="DejaVu Sans"/>
              </a:rPr>
              <a:t>s</a:t>
            </a:r>
            <a:r>
              <a:rPr b="0" lang="en-US" sz="2000" spc="-1" strike="noStrike">
                <a:latin typeface="DejaVu Sans"/>
              </a:rPr>
              <a:t>t</a:t>
            </a:r>
            <a:r>
              <a:rPr b="0" lang="en-US" sz="2000" spc="-1" strike="noStrike">
                <a:latin typeface="DejaVu Sans"/>
              </a:rPr>
              <a:t>e</a:t>
            </a:r>
            <a:r>
              <a:rPr b="0" lang="en-US" sz="2000" spc="-1" strike="noStrike">
                <a:latin typeface="DejaVu Sans"/>
              </a:rPr>
              <a:t>m</a:t>
            </a:r>
            <a:r>
              <a:rPr b="0" lang="en-US" sz="2000" spc="-1" strike="noStrike">
                <a:latin typeface="DejaVu Sans"/>
              </a:rPr>
              <a:t> </a:t>
            </a:r>
            <a:r>
              <a:rPr b="0" lang="en-US" sz="2000" spc="-1" strike="noStrike">
                <a:latin typeface="DejaVu Sans"/>
              </a:rPr>
              <a:t>b</a:t>
            </a:r>
            <a:r>
              <a:rPr b="0" lang="en-US" sz="2000" spc="-1" strike="noStrike">
                <a:latin typeface="DejaVu Sans"/>
              </a:rPr>
              <a:t>e</a:t>
            </a:r>
            <a:r>
              <a:rPr b="0" lang="en-US" sz="2000" spc="-1" strike="noStrike">
                <a:latin typeface="DejaVu Sans"/>
              </a:rPr>
              <a:t>c</a:t>
            </a:r>
            <a:r>
              <a:rPr b="0" lang="en-US" sz="2000" spc="-1" strike="noStrike">
                <a:latin typeface="DejaVu Sans"/>
              </a:rPr>
              <a:t>a</a:t>
            </a:r>
            <a:r>
              <a:rPr b="0" lang="en-US" sz="2000" spc="-1" strike="noStrike">
                <a:latin typeface="DejaVu Sans"/>
              </a:rPr>
              <a:t>u</a:t>
            </a:r>
            <a:r>
              <a:rPr b="0" lang="en-US" sz="2000" spc="-1" strike="noStrike">
                <a:latin typeface="DejaVu Sans"/>
              </a:rPr>
              <a:t>s</a:t>
            </a:r>
            <a:r>
              <a:rPr b="0" lang="en-US" sz="2000" spc="-1" strike="noStrike">
                <a:latin typeface="DejaVu Sans"/>
              </a:rPr>
              <a:t>e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W</a:t>
            </a:r>
            <a:r>
              <a:rPr b="0" lang="en-US" sz="2000" spc="-1" strike="noStrike">
                <a:latin typeface="DejaVu Sans"/>
              </a:rPr>
              <a:t>F</a:t>
            </a:r>
            <a:r>
              <a:rPr b="0" lang="en-US" sz="2000" spc="-1" strike="noStrike">
                <a:latin typeface="DejaVu Sans"/>
              </a:rPr>
              <a:t>Q </a:t>
            </a:r>
            <a:r>
              <a:rPr b="0" lang="en-US" sz="2000" spc="-1" strike="noStrike">
                <a:latin typeface="DejaVu Sans"/>
              </a:rPr>
              <a:t>s</a:t>
            </a:r>
            <a:r>
              <a:rPr b="0" lang="en-US" sz="2000" spc="-1" strike="noStrike">
                <a:latin typeface="DejaVu Sans"/>
              </a:rPr>
              <a:t>y</a:t>
            </a:r>
            <a:r>
              <a:rPr b="0" lang="en-US" sz="2000" spc="-1" strike="noStrike">
                <a:latin typeface="DejaVu Sans"/>
              </a:rPr>
              <a:t>s</a:t>
            </a:r>
            <a:r>
              <a:rPr b="0" lang="en-US" sz="2000" spc="-1" strike="noStrike">
                <a:latin typeface="DejaVu Sans"/>
              </a:rPr>
              <a:t>t</a:t>
            </a:r>
            <a:r>
              <a:rPr b="0" lang="en-US" sz="2000" spc="-1" strike="noStrike">
                <a:latin typeface="DejaVu Sans"/>
              </a:rPr>
              <a:t>e</a:t>
            </a:r>
            <a:r>
              <a:rPr b="0" lang="en-US" sz="2000" spc="-1" strike="noStrike">
                <a:latin typeface="DejaVu Sans"/>
              </a:rPr>
              <a:t>m</a:t>
            </a:r>
            <a:r>
              <a:rPr b="0" lang="en-US" sz="2000" spc="-1" strike="noStrike">
                <a:latin typeface="DejaVu Sans"/>
              </a:rPr>
              <a:t> </a:t>
            </a:r>
            <a:r>
              <a:rPr b="0" lang="en-US" sz="2000" spc="-1" strike="noStrike">
                <a:latin typeface="DejaVu Sans"/>
              </a:rPr>
              <a:t>l</a:t>
            </a:r>
            <a:r>
              <a:rPr b="0" lang="en-US" sz="2000" spc="-1" strike="noStrike">
                <a:latin typeface="DejaVu Sans"/>
              </a:rPr>
              <a:t>a</a:t>
            </a:r>
            <a:r>
              <a:rPr b="0" lang="en-US" sz="2000" spc="-1" strike="noStrike">
                <a:latin typeface="DejaVu Sans"/>
              </a:rPr>
              <a:t>c</a:t>
            </a:r>
            <a:r>
              <a:rPr b="0" lang="en-US" sz="2000" spc="-1" strike="noStrike">
                <a:latin typeface="DejaVu Sans"/>
              </a:rPr>
              <a:t>k</a:t>
            </a:r>
            <a:r>
              <a:rPr b="0" lang="en-US" sz="2000" spc="-1" strike="noStrike">
                <a:latin typeface="DejaVu Sans"/>
              </a:rPr>
              <a:t>s </a:t>
            </a:r>
            <a:r>
              <a:rPr b="0" lang="en-US" sz="2000" spc="-1" strike="noStrike">
                <a:latin typeface="DejaVu Sans"/>
              </a:rPr>
              <a:t>p</a:t>
            </a:r>
            <a:r>
              <a:rPr b="0" lang="en-US" sz="2000" spc="-1" strike="noStrike">
                <a:latin typeface="DejaVu Sans"/>
              </a:rPr>
              <a:t>ri</a:t>
            </a:r>
            <a:r>
              <a:rPr b="0" lang="en-US" sz="2000" spc="-1" strike="noStrike">
                <a:latin typeface="DejaVu Sans"/>
              </a:rPr>
              <a:t>o</a:t>
            </a:r>
            <a:r>
              <a:rPr b="0" lang="en-US" sz="2000" spc="-1" strike="noStrike">
                <a:latin typeface="DejaVu Sans"/>
              </a:rPr>
              <a:t>ri</a:t>
            </a:r>
            <a:r>
              <a:rPr b="0" lang="en-US" sz="2000" spc="-1" strike="noStrike">
                <a:latin typeface="DejaVu Sans"/>
              </a:rPr>
              <a:t>t</a:t>
            </a:r>
            <a:r>
              <a:rPr b="0" lang="en-US" sz="2000" spc="-1" strike="noStrike">
                <a:latin typeface="DejaVu Sans"/>
              </a:rPr>
              <a:t>y </a:t>
            </a:r>
            <a:r>
              <a:rPr b="0" lang="en-US" sz="2000" spc="-1" strike="noStrike">
                <a:latin typeface="DejaVu Sans"/>
              </a:rPr>
              <a:t>s</a:t>
            </a:r>
            <a:r>
              <a:rPr b="0" lang="en-US" sz="2000" spc="-1" strike="noStrike">
                <a:latin typeface="DejaVu Sans"/>
              </a:rPr>
              <a:t>c</a:t>
            </a:r>
            <a:r>
              <a:rPr b="0" lang="en-US" sz="2000" spc="-1" strike="noStrike">
                <a:latin typeface="DejaVu Sans"/>
              </a:rPr>
              <a:t>h</a:t>
            </a:r>
            <a:r>
              <a:rPr b="0" lang="en-US" sz="2000" spc="-1" strike="noStrike">
                <a:latin typeface="DejaVu Sans"/>
              </a:rPr>
              <a:t>e</a:t>
            </a:r>
            <a:r>
              <a:rPr b="0" lang="en-US" sz="2000" spc="-1" strike="noStrike">
                <a:latin typeface="DejaVu Sans"/>
              </a:rPr>
              <a:t>d</a:t>
            </a:r>
            <a:r>
              <a:rPr b="0" lang="en-US" sz="2000" spc="-1" strike="noStrike">
                <a:latin typeface="DejaVu Sans"/>
              </a:rPr>
              <a:t>u</a:t>
            </a:r>
            <a:r>
              <a:rPr b="0" lang="en-US" sz="2000" spc="-1" strike="noStrike">
                <a:latin typeface="DejaVu Sans"/>
              </a:rPr>
              <a:t>li</a:t>
            </a:r>
            <a:r>
              <a:rPr b="0" lang="en-US" sz="2000" spc="-1" strike="noStrike">
                <a:latin typeface="DejaVu Sans"/>
              </a:rPr>
              <a:t>n</a:t>
            </a:r>
            <a:r>
              <a:rPr b="0" lang="en-US" sz="2000" spc="-1" strike="noStrike">
                <a:latin typeface="DejaVu Sans"/>
              </a:rPr>
              <a:t>g </a:t>
            </a:r>
            <a:r>
              <a:rPr b="0" lang="en-US" sz="2000" spc="-1" strike="noStrike">
                <a:latin typeface="DejaVu Sans"/>
              </a:rPr>
              <a:t>f</a:t>
            </a:r>
            <a:r>
              <a:rPr b="0" lang="en-US" sz="2000" spc="-1" strike="noStrike">
                <a:latin typeface="DejaVu Sans"/>
              </a:rPr>
              <a:t>o</a:t>
            </a:r>
            <a:r>
              <a:rPr b="0" lang="en-US" sz="2000" spc="-1" strike="noStrike">
                <a:latin typeface="DejaVu Sans"/>
              </a:rPr>
              <a:t>r </a:t>
            </a:r>
            <a:r>
              <a:rPr b="0" lang="en-US" sz="2000" spc="-1" strike="noStrike">
                <a:latin typeface="DejaVu Sans"/>
              </a:rPr>
              <a:t>ti</a:t>
            </a:r>
            <a:r>
              <a:rPr b="0" lang="en-US" sz="2000" spc="-1" strike="noStrike">
                <a:latin typeface="DejaVu Sans"/>
              </a:rPr>
              <a:t>m</a:t>
            </a:r>
            <a:r>
              <a:rPr b="0" lang="en-US" sz="2000" spc="-1" strike="noStrike">
                <a:latin typeface="DejaVu Sans"/>
              </a:rPr>
              <a:t>e</a:t>
            </a:r>
            <a:r>
              <a:rPr b="0" lang="en-US" sz="2000" spc="-1" strike="noStrike">
                <a:latin typeface="DejaVu Sans"/>
              </a:rPr>
              <a:t>-</a:t>
            </a:r>
            <a:r>
              <a:rPr b="0" lang="en-US" sz="2000" spc="-1" strike="noStrike">
                <a:latin typeface="DejaVu Sans"/>
              </a:rPr>
              <a:t>c</a:t>
            </a:r>
            <a:r>
              <a:rPr b="0" lang="en-US" sz="2000" spc="-1" strike="noStrike">
                <a:latin typeface="DejaVu Sans"/>
              </a:rPr>
              <a:t>ri</a:t>
            </a:r>
            <a:r>
              <a:rPr b="0" lang="en-US" sz="2000" spc="-1" strike="noStrike">
                <a:latin typeface="DejaVu Sans"/>
              </a:rPr>
              <a:t>ti</a:t>
            </a:r>
            <a:r>
              <a:rPr b="0" lang="en-US" sz="2000" spc="-1" strike="noStrike">
                <a:latin typeface="DejaVu Sans"/>
              </a:rPr>
              <a:t>c</a:t>
            </a:r>
            <a:r>
              <a:rPr b="0" lang="en-US" sz="2000" spc="-1" strike="noStrike">
                <a:latin typeface="DejaVu Sans"/>
              </a:rPr>
              <a:t>a</a:t>
            </a:r>
            <a:r>
              <a:rPr b="0" lang="en-US" sz="2000" spc="-1" strike="noStrike">
                <a:latin typeface="DejaVu Sans"/>
              </a:rPr>
              <a:t>l </a:t>
            </a:r>
            <a:r>
              <a:rPr b="0" lang="en-US" sz="2000" spc="-1" strike="noStrike">
                <a:latin typeface="DejaVu Sans"/>
              </a:rPr>
              <a:t>t</a:t>
            </a:r>
            <a:r>
              <a:rPr b="0" lang="en-US" sz="2000" spc="-1" strike="noStrike">
                <a:latin typeface="DejaVu Sans"/>
              </a:rPr>
              <a:t>r</a:t>
            </a:r>
            <a:r>
              <a:rPr b="0" lang="en-US" sz="2000" spc="-1" strike="noStrike">
                <a:latin typeface="DejaVu Sans"/>
              </a:rPr>
              <a:t>a</a:t>
            </a:r>
            <a:r>
              <a:rPr b="0" lang="en-US" sz="2000" spc="-1" strike="noStrike">
                <a:latin typeface="DejaVu Sans"/>
              </a:rPr>
              <a:t>f</a:t>
            </a:r>
            <a:r>
              <a:rPr b="0" lang="en-US" sz="2000" spc="-1" strike="noStrike">
                <a:latin typeface="DejaVu Sans"/>
              </a:rPr>
              <a:t>fi</a:t>
            </a:r>
            <a:r>
              <a:rPr b="0" lang="en-US" sz="2000" spc="-1" strike="noStrike">
                <a:latin typeface="DejaVu Sans"/>
              </a:rPr>
              <a:t>c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e</a:t>
            </a:r>
            <a:r>
              <a:rPr b="0" lang="en-US" sz="2000" spc="-1" strike="noStrike">
                <a:latin typeface="DejaVu Sans"/>
              </a:rPr>
              <a:t>s</a:t>
            </a:r>
            <a:r>
              <a:rPr b="0" lang="en-US" sz="2000" spc="-1" strike="noStrike">
                <a:latin typeface="DejaVu Sans"/>
              </a:rPr>
              <a:t>.</a:t>
            </a:r>
            <a:endParaRPr b="0" lang="en-US" sz="2000" spc="-1" strike="noStrike">
              <a:latin typeface="DejaVu Sans"/>
            </a:endParaRPr>
          </a:p>
          <a:p>
            <a:r>
              <a:rPr b="0" lang="en-US" sz="2000" spc="-1" strike="noStrike">
                <a:latin typeface="DejaVu Sans"/>
              </a:rPr>
              <a:t>For </a:t>
            </a:r>
            <a:r>
              <a:rPr b="0" lang="en-US" sz="2000" spc="-1" strike="noStrike">
                <a:latin typeface="DejaVu Sans"/>
              </a:rPr>
              <a:t>C</a:t>
            </a:r>
            <a:r>
              <a:rPr b="0" lang="en-US" sz="2000" spc="-1" strike="noStrike">
                <a:latin typeface="DejaVu Sans"/>
              </a:rPr>
              <a:t>B</a:t>
            </a:r>
            <a:r>
              <a:rPr b="0" lang="en-US" sz="2000" spc="-1" strike="noStrike">
                <a:latin typeface="DejaVu Sans"/>
              </a:rPr>
              <a:t>W</a:t>
            </a:r>
            <a:r>
              <a:rPr b="0" lang="en-US" sz="2000" spc="-1" strike="noStrike">
                <a:latin typeface="DejaVu Sans"/>
              </a:rPr>
              <a:t>F</a:t>
            </a:r>
            <a:r>
              <a:rPr b="0" lang="en-US" sz="2000" spc="-1" strike="noStrike">
                <a:latin typeface="DejaVu Sans"/>
              </a:rPr>
              <a:t>Q</a:t>
            </a:r>
            <a:r>
              <a:rPr b="0" lang="en-US" sz="2000" spc="-1" strike="noStrike">
                <a:latin typeface="DejaVu Sans"/>
              </a:rPr>
              <a:t>,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w</a:t>
            </a:r>
            <a:r>
              <a:rPr b="0" lang="en-US" sz="2000" spc="-1" strike="noStrike">
                <a:latin typeface="DejaVu Sans"/>
              </a:rPr>
              <a:t>e</a:t>
            </a:r>
            <a:r>
              <a:rPr b="0" lang="en-US" sz="2000" spc="-1" strike="noStrike">
                <a:latin typeface="DejaVu Sans"/>
              </a:rPr>
              <a:t>i</a:t>
            </a:r>
            <a:r>
              <a:rPr b="0" lang="en-US" sz="2000" spc="-1" strike="noStrike">
                <a:latin typeface="DejaVu Sans"/>
              </a:rPr>
              <a:t>g</a:t>
            </a:r>
            <a:r>
              <a:rPr b="0" lang="en-US" sz="2000" spc="-1" strike="noStrike">
                <a:latin typeface="DejaVu Sans"/>
              </a:rPr>
              <a:t>h</a:t>
            </a:r>
            <a:r>
              <a:rPr b="0" lang="en-US" sz="2000" spc="-1" strike="noStrike">
                <a:latin typeface="DejaVu Sans"/>
              </a:rPr>
              <a:t>t </a:t>
            </a:r>
            <a:r>
              <a:rPr b="0" lang="en-US" sz="2000" spc="-1" strike="noStrike">
                <a:latin typeface="DejaVu Sans"/>
              </a:rPr>
              <a:t>f</a:t>
            </a:r>
            <a:r>
              <a:rPr b="0" lang="en-US" sz="2000" spc="-1" strike="noStrike">
                <a:latin typeface="DejaVu Sans"/>
              </a:rPr>
              <a:t>o</a:t>
            </a:r>
            <a:r>
              <a:rPr b="0" lang="en-US" sz="2000" spc="-1" strike="noStrike">
                <a:latin typeface="DejaVu Sans"/>
              </a:rPr>
              <a:t>r </a:t>
            </a:r>
            <a:r>
              <a:rPr b="0" lang="en-US" sz="2000" spc="-1" strike="noStrike">
                <a:latin typeface="DejaVu Sans"/>
              </a:rPr>
              <a:t>a </a:t>
            </a:r>
            <a:r>
              <a:rPr b="0" lang="en-US" sz="2000" spc="-1" strike="noStrike">
                <a:latin typeface="DejaVu Sans"/>
              </a:rPr>
              <a:t>p</a:t>
            </a:r>
            <a:r>
              <a:rPr b="0" lang="en-US" sz="2000" spc="-1" strike="noStrike">
                <a:latin typeface="DejaVu Sans"/>
              </a:rPr>
              <a:t>a</a:t>
            </a:r>
            <a:r>
              <a:rPr b="0" lang="en-US" sz="2000" spc="-1" strike="noStrike">
                <a:latin typeface="DejaVu Sans"/>
              </a:rPr>
              <a:t>c</a:t>
            </a:r>
            <a:r>
              <a:rPr b="0" lang="en-US" sz="2000" spc="-1" strike="noStrike">
                <a:latin typeface="DejaVu Sans"/>
              </a:rPr>
              <a:t>k</a:t>
            </a:r>
            <a:r>
              <a:rPr b="0" lang="en-US" sz="2000" spc="-1" strike="noStrike">
                <a:latin typeface="DejaVu Sans"/>
              </a:rPr>
              <a:t>e</a:t>
            </a:r>
            <a:r>
              <a:rPr b="0" lang="en-US" sz="2000" spc="-1" strike="noStrike">
                <a:latin typeface="DejaVu Sans"/>
              </a:rPr>
              <a:t>t </a:t>
            </a:r>
            <a:r>
              <a:rPr b="0" lang="en-US" sz="2000" spc="-1" strike="noStrike">
                <a:latin typeface="DejaVu Sans"/>
              </a:rPr>
              <a:t>b</a:t>
            </a:r>
            <a:r>
              <a:rPr b="0" lang="en-US" sz="2000" spc="-1" strike="noStrike">
                <a:latin typeface="DejaVu Sans"/>
              </a:rPr>
              <a:t>e</a:t>
            </a:r>
            <a:r>
              <a:rPr b="0" lang="en-US" sz="2000" spc="-1" strike="noStrike">
                <a:latin typeface="DejaVu Sans"/>
              </a:rPr>
              <a:t>l</a:t>
            </a:r>
            <a:r>
              <a:rPr b="0" lang="en-US" sz="2000" spc="-1" strike="noStrike">
                <a:latin typeface="DejaVu Sans"/>
              </a:rPr>
              <a:t>o</a:t>
            </a:r>
            <a:r>
              <a:rPr b="0" lang="en-US" sz="2000" spc="-1" strike="noStrike">
                <a:latin typeface="DejaVu Sans"/>
              </a:rPr>
              <a:t>n</a:t>
            </a:r>
            <a:r>
              <a:rPr b="0" lang="en-US" sz="2000" spc="-1" strike="noStrike">
                <a:latin typeface="DejaVu Sans"/>
              </a:rPr>
              <a:t>g</a:t>
            </a:r>
            <a:r>
              <a:rPr b="0" lang="en-US" sz="2000" spc="-1" strike="noStrike">
                <a:latin typeface="DejaVu Sans"/>
              </a:rPr>
              <a:t>i</a:t>
            </a:r>
            <a:r>
              <a:rPr b="0" lang="en-US" sz="2000" spc="-1" strike="noStrike">
                <a:latin typeface="DejaVu Sans"/>
              </a:rPr>
              <a:t>n</a:t>
            </a:r>
            <a:r>
              <a:rPr b="0" lang="en-US" sz="2000" spc="-1" strike="noStrike">
                <a:latin typeface="DejaVu Sans"/>
              </a:rPr>
              <a:t>g </a:t>
            </a:r>
            <a:r>
              <a:rPr b="0" lang="en-US" sz="2000" spc="-1" strike="noStrike">
                <a:latin typeface="DejaVu Sans"/>
              </a:rPr>
              <a:t>t</a:t>
            </a:r>
            <a:r>
              <a:rPr b="0" lang="en-US" sz="2000" spc="-1" strike="noStrike">
                <a:latin typeface="DejaVu Sans"/>
              </a:rPr>
              <a:t>o </a:t>
            </a:r>
            <a:r>
              <a:rPr b="0" lang="en-US" sz="2000" spc="-1" strike="noStrike">
                <a:latin typeface="DejaVu Sans"/>
              </a:rPr>
              <a:t>a </a:t>
            </a:r>
            <a:r>
              <a:rPr b="0" lang="en-US" sz="2000" spc="-1" strike="noStrike">
                <a:latin typeface="DejaVu Sans"/>
              </a:rPr>
              <a:t>s</a:t>
            </a:r>
            <a:r>
              <a:rPr b="0" lang="en-US" sz="2000" spc="-1" strike="noStrike">
                <a:latin typeface="DejaVu Sans"/>
              </a:rPr>
              <a:t>p</a:t>
            </a:r>
            <a:r>
              <a:rPr b="0" lang="en-US" sz="2000" spc="-1" strike="noStrike">
                <a:latin typeface="DejaVu Sans"/>
              </a:rPr>
              <a:t>e</a:t>
            </a:r>
            <a:r>
              <a:rPr b="0" lang="en-US" sz="2000" spc="-1" strike="noStrike">
                <a:latin typeface="DejaVu Sans"/>
              </a:rPr>
              <a:t>c</a:t>
            </a:r>
            <a:r>
              <a:rPr b="0" lang="en-US" sz="2000" spc="-1" strike="noStrike">
                <a:latin typeface="DejaVu Sans"/>
              </a:rPr>
              <a:t>i</a:t>
            </a:r>
            <a:r>
              <a:rPr b="0" lang="en-US" sz="2000" spc="-1" strike="noStrike">
                <a:latin typeface="DejaVu Sans"/>
              </a:rPr>
              <a:t>fi</a:t>
            </a:r>
            <a:r>
              <a:rPr b="0" lang="en-US" sz="2000" spc="-1" strike="noStrike">
                <a:latin typeface="DejaVu Sans"/>
              </a:rPr>
              <a:t>c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 </a:t>
            </a:r>
            <a:r>
              <a:rPr b="0" lang="en-US" sz="2000" spc="-1" strike="noStrike">
                <a:latin typeface="DejaVu Sans"/>
              </a:rPr>
              <a:t>i</a:t>
            </a:r>
            <a:r>
              <a:rPr b="0" lang="en-US" sz="2000" spc="-1" strike="noStrike">
                <a:latin typeface="DejaVu Sans"/>
              </a:rPr>
              <a:t>s </a:t>
            </a:r>
            <a:r>
              <a:rPr b="0" lang="en-US" sz="2000" spc="-1" strike="noStrike">
                <a:latin typeface="DejaVu Sans"/>
              </a:rPr>
              <a:t>d</a:t>
            </a:r>
            <a:r>
              <a:rPr b="0" lang="en-US" sz="2000" spc="-1" strike="noStrike">
                <a:latin typeface="DejaVu Sans"/>
              </a:rPr>
              <a:t>e</a:t>
            </a:r>
            <a:r>
              <a:rPr b="0" lang="en-US" sz="2000" spc="-1" strike="noStrike">
                <a:latin typeface="DejaVu Sans"/>
              </a:rPr>
              <a:t>ri</a:t>
            </a:r>
            <a:r>
              <a:rPr b="0" lang="en-US" sz="2000" spc="-1" strike="noStrike">
                <a:latin typeface="DejaVu Sans"/>
              </a:rPr>
              <a:t>v</a:t>
            </a:r>
            <a:r>
              <a:rPr b="0" lang="en-US" sz="2000" spc="-1" strike="noStrike">
                <a:latin typeface="DejaVu Sans"/>
              </a:rPr>
              <a:t>e</a:t>
            </a:r>
            <a:r>
              <a:rPr b="0" lang="en-US" sz="2000" spc="-1" strike="noStrike">
                <a:latin typeface="DejaVu Sans"/>
              </a:rPr>
              <a:t>d </a:t>
            </a:r>
            <a:r>
              <a:rPr b="0" lang="en-US" sz="2000" spc="-1" strike="noStrike">
                <a:latin typeface="DejaVu Sans"/>
              </a:rPr>
              <a:t>fr</a:t>
            </a:r>
            <a:r>
              <a:rPr b="0" lang="en-US" sz="2000" spc="-1" strike="noStrike">
                <a:latin typeface="DejaVu Sans"/>
              </a:rPr>
              <a:t>o</a:t>
            </a:r>
            <a:r>
              <a:rPr b="0" lang="en-US" sz="2000" spc="-1" strike="noStrike">
                <a:latin typeface="DejaVu Sans"/>
              </a:rPr>
              <a:t>m</a:t>
            </a:r>
            <a:r>
              <a:rPr b="0" lang="en-US" sz="2000" spc="-1" strike="noStrike">
                <a:latin typeface="DejaVu Sans"/>
              </a:rPr>
              <a:t>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b</a:t>
            </a:r>
            <a:r>
              <a:rPr b="0" lang="en-US" sz="2000" spc="-1" strike="noStrike">
                <a:latin typeface="DejaVu Sans"/>
              </a:rPr>
              <a:t>a</a:t>
            </a:r>
            <a:r>
              <a:rPr b="0" lang="en-US" sz="2000" spc="-1" strike="noStrike">
                <a:latin typeface="DejaVu Sans"/>
              </a:rPr>
              <a:t>n</a:t>
            </a:r>
            <a:r>
              <a:rPr b="0" lang="en-US" sz="2000" spc="-1" strike="noStrike">
                <a:latin typeface="DejaVu Sans"/>
              </a:rPr>
              <a:t>d</a:t>
            </a:r>
            <a:r>
              <a:rPr b="0" lang="en-US" sz="2000" spc="-1" strike="noStrike">
                <a:latin typeface="DejaVu Sans"/>
              </a:rPr>
              <a:t>w</a:t>
            </a:r>
            <a:r>
              <a:rPr b="0" lang="en-US" sz="2000" spc="-1" strike="noStrike">
                <a:latin typeface="DejaVu Sans"/>
              </a:rPr>
              <a:t>i</a:t>
            </a:r>
            <a:r>
              <a:rPr b="0" lang="en-US" sz="2000" spc="-1" strike="noStrike">
                <a:latin typeface="DejaVu Sans"/>
              </a:rPr>
              <a:t>d</a:t>
            </a:r>
            <a:r>
              <a:rPr b="0" lang="en-US" sz="2000" spc="-1" strike="noStrike">
                <a:latin typeface="DejaVu Sans"/>
              </a:rPr>
              <a:t>t</a:t>
            </a:r>
            <a:r>
              <a:rPr b="0" lang="en-US" sz="2000" spc="-1" strike="noStrike">
                <a:latin typeface="DejaVu Sans"/>
              </a:rPr>
              <a:t>h </a:t>
            </a:r>
            <a:r>
              <a:rPr b="0" lang="en-US" sz="2000" spc="-1" strike="noStrike">
                <a:latin typeface="DejaVu Sans"/>
              </a:rPr>
              <a:t>t</a:t>
            </a:r>
            <a:r>
              <a:rPr b="0" lang="en-US" sz="2000" spc="-1" strike="noStrike">
                <a:latin typeface="DejaVu Sans"/>
              </a:rPr>
              <a:t>h</a:t>
            </a:r>
            <a:r>
              <a:rPr b="0" lang="en-US" sz="2000" spc="-1" strike="noStrike">
                <a:latin typeface="DejaVu Sans"/>
              </a:rPr>
              <a:t>a</a:t>
            </a:r>
            <a:r>
              <a:rPr b="0" lang="en-US" sz="2000" spc="-1" strike="noStrike">
                <a:latin typeface="DejaVu Sans"/>
              </a:rPr>
              <a:t>t </a:t>
            </a:r>
            <a:r>
              <a:rPr b="0" lang="en-US" sz="2000" spc="-1" strike="noStrike">
                <a:latin typeface="DejaVu Sans"/>
              </a:rPr>
              <a:t>y</a:t>
            </a:r>
            <a:r>
              <a:rPr b="0" lang="en-US" sz="2000" spc="-1" strike="noStrike">
                <a:latin typeface="DejaVu Sans"/>
              </a:rPr>
              <a:t>o</a:t>
            </a:r>
            <a:r>
              <a:rPr b="0" lang="en-US" sz="2000" spc="-1" strike="noStrike">
                <a:latin typeface="DejaVu Sans"/>
              </a:rPr>
              <a:t>u </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i</a:t>
            </a:r>
            <a:r>
              <a:rPr b="0" lang="en-US" sz="2000" spc="-1" strike="noStrike">
                <a:latin typeface="DejaVu Sans"/>
              </a:rPr>
              <a:t>g</a:t>
            </a:r>
            <a:r>
              <a:rPr b="0" lang="en-US" sz="2000" spc="-1" strike="noStrike">
                <a:latin typeface="DejaVu Sans"/>
              </a:rPr>
              <a:t>n</a:t>
            </a:r>
            <a:r>
              <a:rPr b="0" lang="en-US" sz="2000" spc="-1" strike="noStrike">
                <a:latin typeface="DejaVu Sans"/>
              </a:rPr>
              <a:t>e</a:t>
            </a:r>
            <a:r>
              <a:rPr b="0" lang="en-US" sz="2000" spc="-1" strike="noStrike">
                <a:latin typeface="DejaVu Sans"/>
              </a:rPr>
              <a:t>d </a:t>
            </a:r>
            <a:r>
              <a:rPr b="0" lang="en-US" sz="2000" spc="-1" strike="noStrike">
                <a:latin typeface="DejaVu Sans"/>
              </a:rPr>
              <a:t>t</a:t>
            </a:r>
            <a:r>
              <a:rPr b="0" lang="en-US" sz="2000" spc="-1" strike="noStrike">
                <a:latin typeface="DejaVu Sans"/>
              </a:rPr>
              <a:t>o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 </a:t>
            </a:r>
            <a:r>
              <a:rPr b="0" lang="en-US" sz="2000" spc="-1" strike="noStrike">
                <a:latin typeface="DejaVu Sans"/>
              </a:rPr>
              <a:t>w</a:t>
            </a:r>
            <a:r>
              <a:rPr b="0" lang="en-US" sz="2000" spc="-1" strike="noStrike">
                <a:latin typeface="DejaVu Sans"/>
              </a:rPr>
              <a:t>h</a:t>
            </a:r>
            <a:r>
              <a:rPr b="0" lang="en-US" sz="2000" spc="-1" strike="noStrike">
                <a:latin typeface="DejaVu Sans"/>
              </a:rPr>
              <a:t>e</a:t>
            </a:r>
            <a:r>
              <a:rPr b="0" lang="en-US" sz="2000" spc="-1" strike="noStrike">
                <a:latin typeface="DejaVu Sans"/>
              </a:rPr>
              <a:t>n </a:t>
            </a:r>
            <a:r>
              <a:rPr b="0" lang="en-US" sz="2000" spc="-1" strike="noStrike">
                <a:latin typeface="DejaVu Sans"/>
              </a:rPr>
              <a:t>y</a:t>
            </a:r>
            <a:r>
              <a:rPr b="0" lang="en-US" sz="2000" spc="-1" strike="noStrike">
                <a:latin typeface="DejaVu Sans"/>
              </a:rPr>
              <a:t>o</a:t>
            </a:r>
            <a:r>
              <a:rPr b="0" lang="en-US" sz="2000" spc="-1" strike="noStrike">
                <a:latin typeface="DejaVu Sans"/>
              </a:rPr>
              <a:t>u </a:t>
            </a:r>
            <a:r>
              <a:rPr b="0" lang="en-US" sz="2000" spc="-1" strike="noStrike">
                <a:latin typeface="DejaVu Sans"/>
              </a:rPr>
              <a:t>c</a:t>
            </a:r>
            <a:r>
              <a:rPr b="0" lang="en-US" sz="2000" spc="-1" strike="noStrike">
                <a:latin typeface="DejaVu Sans"/>
              </a:rPr>
              <a:t>o</a:t>
            </a:r>
            <a:r>
              <a:rPr b="0" lang="en-US" sz="2000" spc="-1" strike="noStrike">
                <a:latin typeface="DejaVu Sans"/>
              </a:rPr>
              <a:t>n</a:t>
            </a:r>
            <a:r>
              <a:rPr b="0" lang="en-US" sz="2000" spc="-1" strike="noStrike">
                <a:latin typeface="DejaVu Sans"/>
              </a:rPr>
              <a:t>fi</a:t>
            </a:r>
            <a:r>
              <a:rPr b="0" lang="en-US" sz="2000" spc="-1" strike="noStrike">
                <a:latin typeface="DejaVu Sans"/>
              </a:rPr>
              <a:t>g</a:t>
            </a:r>
            <a:r>
              <a:rPr b="0" lang="en-US" sz="2000" spc="-1" strike="noStrike">
                <a:latin typeface="DejaVu Sans"/>
              </a:rPr>
              <a:t>u</a:t>
            </a:r>
            <a:r>
              <a:rPr b="0" lang="en-US" sz="2000" spc="-1" strike="noStrike">
                <a:latin typeface="DejaVu Sans"/>
              </a:rPr>
              <a:t>r</a:t>
            </a:r>
            <a:r>
              <a:rPr b="0" lang="en-US" sz="2000" spc="-1" strike="noStrike">
                <a:latin typeface="DejaVu Sans"/>
              </a:rPr>
              <a:t>e</a:t>
            </a:r>
            <a:r>
              <a:rPr b="0" lang="en-US" sz="2000" spc="-1" strike="noStrike">
                <a:latin typeface="DejaVu Sans"/>
              </a:rPr>
              <a:t>d </a:t>
            </a:r>
            <a:r>
              <a:rPr b="0" lang="en-US" sz="2000" spc="-1" strike="noStrike">
                <a:latin typeface="DejaVu Sans"/>
              </a:rPr>
              <a:t>it</a:t>
            </a:r>
            <a:r>
              <a:rPr b="0" lang="en-US" sz="2000" spc="-1" strike="noStrike">
                <a:latin typeface="DejaVu Sans"/>
              </a:rPr>
              <a:t>. </a:t>
            </a:r>
            <a:r>
              <a:rPr b="0" lang="en-US" sz="2000" spc="-1" strike="noStrike">
                <a:latin typeface="DejaVu Sans"/>
              </a:rPr>
              <a:t>T</a:t>
            </a:r>
            <a:r>
              <a:rPr b="0" lang="en-US" sz="2000" spc="-1" strike="noStrike">
                <a:latin typeface="DejaVu Sans"/>
              </a:rPr>
              <a:t>h</a:t>
            </a:r>
            <a:r>
              <a:rPr b="0" lang="en-US" sz="2000" spc="-1" strike="noStrike">
                <a:latin typeface="DejaVu Sans"/>
              </a:rPr>
              <a:t>e</a:t>
            </a:r>
            <a:r>
              <a:rPr b="0" lang="en-US" sz="2000" spc="-1" strike="noStrike">
                <a:latin typeface="DejaVu Sans"/>
              </a:rPr>
              <a:t>r</a:t>
            </a:r>
            <a:r>
              <a:rPr b="0" lang="en-US" sz="2000" spc="-1" strike="noStrike">
                <a:latin typeface="DejaVu Sans"/>
              </a:rPr>
              <a:t>e</a:t>
            </a:r>
            <a:r>
              <a:rPr b="0" lang="en-US" sz="2000" spc="-1" strike="noStrike">
                <a:latin typeface="DejaVu Sans"/>
              </a:rPr>
              <a:t>f</a:t>
            </a:r>
            <a:r>
              <a:rPr b="0" lang="en-US" sz="2000" spc="-1" strike="noStrike">
                <a:latin typeface="DejaVu Sans"/>
              </a:rPr>
              <a:t>o</a:t>
            </a:r>
            <a:r>
              <a:rPr b="0" lang="en-US" sz="2000" spc="-1" strike="noStrike">
                <a:latin typeface="DejaVu Sans"/>
              </a:rPr>
              <a:t>r</a:t>
            </a:r>
            <a:r>
              <a:rPr b="0" lang="en-US" sz="2000" spc="-1" strike="noStrike">
                <a:latin typeface="DejaVu Sans"/>
              </a:rPr>
              <a:t>e</a:t>
            </a:r>
            <a:r>
              <a:rPr b="0" lang="en-US" sz="2000" spc="-1" strike="noStrike">
                <a:latin typeface="DejaVu Sans"/>
              </a:rPr>
              <a:t>,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b</a:t>
            </a:r>
            <a:r>
              <a:rPr b="0" lang="en-US" sz="2000" spc="-1" strike="noStrike">
                <a:latin typeface="DejaVu Sans"/>
              </a:rPr>
              <a:t>a</a:t>
            </a:r>
            <a:r>
              <a:rPr b="0" lang="en-US" sz="2000" spc="-1" strike="noStrike">
                <a:latin typeface="DejaVu Sans"/>
              </a:rPr>
              <a:t>n</a:t>
            </a:r>
            <a:r>
              <a:rPr b="0" lang="en-US" sz="2000" spc="-1" strike="noStrike">
                <a:latin typeface="DejaVu Sans"/>
              </a:rPr>
              <a:t>d</a:t>
            </a:r>
            <a:r>
              <a:rPr b="0" lang="en-US" sz="2000" spc="-1" strike="noStrike">
                <a:latin typeface="DejaVu Sans"/>
              </a:rPr>
              <a:t>w</a:t>
            </a:r>
            <a:r>
              <a:rPr b="0" lang="en-US" sz="2000" spc="-1" strike="noStrike">
                <a:latin typeface="DejaVu Sans"/>
              </a:rPr>
              <a:t>i</a:t>
            </a:r>
            <a:r>
              <a:rPr b="0" lang="en-US" sz="2000" spc="-1" strike="noStrike">
                <a:latin typeface="DejaVu Sans"/>
              </a:rPr>
              <a:t>d</a:t>
            </a:r>
            <a:r>
              <a:rPr b="0" lang="en-US" sz="2000" spc="-1" strike="noStrike">
                <a:latin typeface="DejaVu Sans"/>
              </a:rPr>
              <a:t>t</a:t>
            </a:r>
            <a:r>
              <a:rPr b="0" lang="en-US" sz="2000" spc="-1" strike="noStrike">
                <a:latin typeface="DejaVu Sans"/>
              </a:rPr>
              <a:t>h </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i</a:t>
            </a:r>
            <a:r>
              <a:rPr b="0" lang="en-US" sz="2000" spc="-1" strike="noStrike">
                <a:latin typeface="DejaVu Sans"/>
              </a:rPr>
              <a:t>g</a:t>
            </a:r>
            <a:r>
              <a:rPr b="0" lang="en-US" sz="2000" spc="-1" strike="noStrike">
                <a:latin typeface="DejaVu Sans"/>
              </a:rPr>
              <a:t>n</a:t>
            </a:r>
            <a:r>
              <a:rPr b="0" lang="en-US" sz="2000" spc="-1" strike="noStrike">
                <a:latin typeface="DejaVu Sans"/>
              </a:rPr>
              <a:t>e</a:t>
            </a:r>
            <a:r>
              <a:rPr b="0" lang="en-US" sz="2000" spc="-1" strike="noStrike">
                <a:latin typeface="DejaVu Sans"/>
              </a:rPr>
              <a:t>d </a:t>
            </a:r>
            <a:r>
              <a:rPr b="0" lang="en-US" sz="2000" spc="-1" strike="noStrike">
                <a:latin typeface="DejaVu Sans"/>
              </a:rPr>
              <a:t>t</a:t>
            </a:r>
            <a:r>
              <a:rPr b="0" lang="en-US" sz="2000" spc="-1" strike="noStrike">
                <a:latin typeface="DejaVu Sans"/>
              </a:rPr>
              <a:t>o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p</a:t>
            </a:r>
            <a:r>
              <a:rPr b="0" lang="en-US" sz="2000" spc="-1" strike="noStrike">
                <a:latin typeface="DejaVu Sans"/>
              </a:rPr>
              <a:t>a</a:t>
            </a:r>
            <a:r>
              <a:rPr b="0" lang="en-US" sz="2000" spc="-1" strike="noStrike">
                <a:latin typeface="DejaVu Sans"/>
              </a:rPr>
              <a:t>c</a:t>
            </a:r>
            <a:r>
              <a:rPr b="0" lang="en-US" sz="2000" spc="-1" strike="noStrike">
                <a:latin typeface="DejaVu Sans"/>
              </a:rPr>
              <a:t>k</a:t>
            </a:r>
            <a:r>
              <a:rPr b="0" lang="en-US" sz="2000" spc="-1" strike="noStrike">
                <a:latin typeface="DejaVu Sans"/>
              </a:rPr>
              <a:t>e</a:t>
            </a:r>
            <a:r>
              <a:rPr b="0" lang="en-US" sz="2000" spc="-1" strike="noStrike">
                <a:latin typeface="DejaVu Sans"/>
              </a:rPr>
              <a:t>t</a:t>
            </a:r>
            <a:r>
              <a:rPr b="0" lang="en-US" sz="2000" spc="-1" strike="noStrike">
                <a:latin typeface="DejaVu Sans"/>
              </a:rPr>
              <a:t>s </a:t>
            </a:r>
            <a:r>
              <a:rPr b="0" lang="en-US" sz="2000" spc="-1" strike="noStrike">
                <a:latin typeface="DejaVu Sans"/>
              </a:rPr>
              <a:t>o</a:t>
            </a:r>
            <a:r>
              <a:rPr b="0" lang="en-US" sz="2000" spc="-1" strike="noStrike">
                <a:latin typeface="DejaVu Sans"/>
              </a:rPr>
              <a:t>f </a:t>
            </a:r>
            <a:r>
              <a:rPr b="0" lang="en-US" sz="2000" spc="-1" strike="noStrike">
                <a:latin typeface="DejaVu Sans"/>
              </a:rPr>
              <a:t>a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 </a:t>
            </a:r>
            <a:r>
              <a:rPr b="0" lang="en-US" sz="2000" spc="-1" strike="noStrike">
                <a:latin typeface="DejaVu Sans"/>
              </a:rPr>
              <a:t>d</a:t>
            </a:r>
            <a:r>
              <a:rPr b="0" lang="en-US" sz="2000" spc="-1" strike="noStrike">
                <a:latin typeface="DejaVu Sans"/>
              </a:rPr>
              <a:t>e</a:t>
            </a:r>
            <a:r>
              <a:rPr b="0" lang="en-US" sz="2000" spc="-1" strike="noStrike">
                <a:latin typeface="DejaVu Sans"/>
              </a:rPr>
              <a:t>t</a:t>
            </a:r>
            <a:r>
              <a:rPr b="0" lang="en-US" sz="2000" spc="-1" strike="noStrike">
                <a:latin typeface="DejaVu Sans"/>
              </a:rPr>
              <a:t>e</a:t>
            </a:r>
            <a:r>
              <a:rPr b="0" lang="en-US" sz="2000" spc="-1" strike="noStrike">
                <a:latin typeface="DejaVu Sans"/>
              </a:rPr>
              <a:t>r</a:t>
            </a:r>
            <a:r>
              <a:rPr b="0" lang="en-US" sz="2000" spc="-1" strike="noStrike">
                <a:latin typeface="DejaVu Sans"/>
              </a:rPr>
              <a:t>m</a:t>
            </a:r>
            <a:r>
              <a:rPr b="0" lang="en-US" sz="2000" spc="-1" strike="noStrike">
                <a:latin typeface="DejaVu Sans"/>
              </a:rPr>
              <a:t>i</a:t>
            </a:r>
            <a:r>
              <a:rPr b="0" lang="en-US" sz="2000" spc="-1" strike="noStrike">
                <a:latin typeface="DejaVu Sans"/>
              </a:rPr>
              <a:t>n</a:t>
            </a:r>
            <a:r>
              <a:rPr b="0" lang="en-US" sz="2000" spc="-1" strike="noStrike">
                <a:latin typeface="DejaVu Sans"/>
              </a:rPr>
              <a:t>e</a:t>
            </a:r>
            <a:r>
              <a:rPr b="0" lang="en-US" sz="2000" spc="-1" strike="noStrike">
                <a:latin typeface="DejaVu Sans"/>
              </a:rPr>
              <a:t>s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o</a:t>
            </a:r>
            <a:r>
              <a:rPr b="0" lang="en-US" sz="2000" spc="-1" strike="noStrike">
                <a:latin typeface="DejaVu Sans"/>
              </a:rPr>
              <a:t>r</a:t>
            </a:r>
            <a:r>
              <a:rPr b="0" lang="en-US" sz="2000" spc="-1" strike="noStrike">
                <a:latin typeface="DejaVu Sans"/>
              </a:rPr>
              <a:t>d</a:t>
            </a:r>
            <a:r>
              <a:rPr b="0" lang="en-US" sz="2000" spc="-1" strike="noStrike">
                <a:latin typeface="DejaVu Sans"/>
              </a:rPr>
              <a:t>e</a:t>
            </a:r>
            <a:r>
              <a:rPr b="0" lang="en-US" sz="2000" spc="-1" strike="noStrike">
                <a:latin typeface="DejaVu Sans"/>
              </a:rPr>
              <a:t>r </a:t>
            </a:r>
            <a:r>
              <a:rPr b="0" lang="en-US" sz="2000" spc="-1" strike="noStrike">
                <a:latin typeface="DejaVu Sans"/>
              </a:rPr>
              <a:t>i</a:t>
            </a:r>
            <a:r>
              <a:rPr b="0" lang="en-US" sz="2000" spc="-1" strike="noStrike">
                <a:latin typeface="DejaVu Sans"/>
              </a:rPr>
              <a:t>n </a:t>
            </a:r>
            <a:r>
              <a:rPr b="0" lang="en-US" sz="2000" spc="-1" strike="noStrike">
                <a:latin typeface="DejaVu Sans"/>
              </a:rPr>
              <a:t>w</a:t>
            </a:r>
            <a:r>
              <a:rPr b="0" lang="en-US" sz="2000" spc="-1" strike="noStrike">
                <a:latin typeface="DejaVu Sans"/>
              </a:rPr>
              <a:t>h</a:t>
            </a:r>
            <a:r>
              <a:rPr b="0" lang="en-US" sz="2000" spc="-1" strike="noStrike">
                <a:latin typeface="DejaVu Sans"/>
              </a:rPr>
              <a:t>i</a:t>
            </a:r>
            <a:r>
              <a:rPr b="0" lang="en-US" sz="2000" spc="-1" strike="noStrike">
                <a:latin typeface="DejaVu Sans"/>
              </a:rPr>
              <a:t>c</a:t>
            </a:r>
            <a:r>
              <a:rPr b="0" lang="en-US" sz="2000" spc="-1" strike="noStrike">
                <a:latin typeface="DejaVu Sans"/>
              </a:rPr>
              <a:t>h </a:t>
            </a:r>
            <a:r>
              <a:rPr b="0" lang="en-US" sz="2000" spc="-1" strike="noStrike">
                <a:latin typeface="DejaVu Sans"/>
              </a:rPr>
              <a:t>p</a:t>
            </a:r>
            <a:r>
              <a:rPr b="0" lang="en-US" sz="2000" spc="-1" strike="noStrike">
                <a:latin typeface="DejaVu Sans"/>
              </a:rPr>
              <a:t>a</a:t>
            </a:r>
            <a:r>
              <a:rPr b="0" lang="en-US" sz="2000" spc="-1" strike="noStrike">
                <a:latin typeface="DejaVu Sans"/>
              </a:rPr>
              <a:t>c</a:t>
            </a:r>
            <a:r>
              <a:rPr b="0" lang="en-US" sz="2000" spc="-1" strike="noStrike">
                <a:latin typeface="DejaVu Sans"/>
              </a:rPr>
              <a:t>k</a:t>
            </a:r>
            <a:r>
              <a:rPr b="0" lang="en-US" sz="2000" spc="-1" strike="noStrike">
                <a:latin typeface="DejaVu Sans"/>
              </a:rPr>
              <a:t>e</a:t>
            </a:r>
            <a:r>
              <a:rPr b="0" lang="en-US" sz="2000" spc="-1" strike="noStrike">
                <a:latin typeface="DejaVu Sans"/>
              </a:rPr>
              <a:t>t</a:t>
            </a:r>
            <a:r>
              <a:rPr b="0" lang="en-US" sz="2000" spc="-1" strike="noStrike">
                <a:latin typeface="DejaVu Sans"/>
              </a:rPr>
              <a:t>s </a:t>
            </a:r>
            <a:r>
              <a:rPr b="0" lang="en-US" sz="2000" spc="-1" strike="noStrike">
                <a:latin typeface="DejaVu Sans"/>
              </a:rPr>
              <a:t>a</a:t>
            </a:r>
            <a:r>
              <a:rPr b="0" lang="en-US" sz="2000" spc="-1" strike="noStrike">
                <a:latin typeface="DejaVu Sans"/>
              </a:rPr>
              <a:t>r</a:t>
            </a:r>
            <a:r>
              <a:rPr b="0" lang="en-US" sz="2000" spc="-1" strike="noStrike">
                <a:latin typeface="DejaVu Sans"/>
              </a:rPr>
              <a:t>e </a:t>
            </a:r>
            <a:r>
              <a:rPr b="0" lang="en-US" sz="2000" spc="-1" strike="noStrike">
                <a:latin typeface="DejaVu Sans"/>
              </a:rPr>
              <a:t>s</a:t>
            </a:r>
            <a:r>
              <a:rPr b="0" lang="en-US" sz="2000" spc="-1" strike="noStrike">
                <a:latin typeface="DejaVu Sans"/>
              </a:rPr>
              <a:t>e</a:t>
            </a:r>
            <a:r>
              <a:rPr b="0" lang="en-US" sz="2000" spc="-1" strike="noStrike">
                <a:latin typeface="DejaVu Sans"/>
              </a:rPr>
              <a:t>n</a:t>
            </a:r>
            <a:r>
              <a:rPr b="0" lang="en-US" sz="2000" spc="-1" strike="noStrike">
                <a:latin typeface="DejaVu Sans"/>
              </a:rPr>
              <a:t>t. </a:t>
            </a:r>
            <a:r>
              <a:rPr b="0" lang="en-US" sz="2000" spc="-1" strike="noStrike">
                <a:latin typeface="DejaVu Sans"/>
              </a:rPr>
              <a:t>A</a:t>
            </a:r>
            <a:r>
              <a:rPr b="0" lang="en-US" sz="2000" spc="-1" strike="noStrike">
                <a:latin typeface="DejaVu Sans"/>
              </a:rPr>
              <a:t>ll </a:t>
            </a:r>
            <a:r>
              <a:rPr b="0" lang="en-US" sz="2000" spc="-1" strike="noStrike">
                <a:latin typeface="DejaVu Sans"/>
              </a:rPr>
              <a:t>p</a:t>
            </a:r>
            <a:r>
              <a:rPr b="0" lang="en-US" sz="2000" spc="-1" strike="noStrike">
                <a:latin typeface="DejaVu Sans"/>
              </a:rPr>
              <a:t>a</a:t>
            </a:r>
            <a:r>
              <a:rPr b="0" lang="en-US" sz="2000" spc="-1" strike="noStrike">
                <a:latin typeface="DejaVu Sans"/>
              </a:rPr>
              <a:t>c</a:t>
            </a:r>
            <a:r>
              <a:rPr b="0" lang="en-US" sz="2000" spc="-1" strike="noStrike">
                <a:latin typeface="DejaVu Sans"/>
              </a:rPr>
              <a:t>k</a:t>
            </a:r>
            <a:r>
              <a:rPr b="0" lang="en-US" sz="2000" spc="-1" strike="noStrike">
                <a:latin typeface="DejaVu Sans"/>
              </a:rPr>
              <a:t>e</a:t>
            </a:r>
            <a:r>
              <a:rPr b="0" lang="en-US" sz="2000" spc="-1" strike="noStrike">
                <a:latin typeface="DejaVu Sans"/>
              </a:rPr>
              <a:t>t</a:t>
            </a:r>
            <a:r>
              <a:rPr b="0" lang="en-US" sz="2000" spc="-1" strike="noStrike">
                <a:latin typeface="DejaVu Sans"/>
              </a:rPr>
              <a:t>s </a:t>
            </a:r>
            <a:r>
              <a:rPr b="0" lang="en-US" sz="2000" spc="-1" strike="noStrike">
                <a:latin typeface="DejaVu Sans"/>
              </a:rPr>
              <a:t>a</a:t>
            </a:r>
            <a:r>
              <a:rPr b="0" lang="en-US" sz="2000" spc="-1" strike="noStrike">
                <a:latin typeface="DejaVu Sans"/>
              </a:rPr>
              <a:t>r</a:t>
            </a:r>
            <a:r>
              <a:rPr b="0" lang="en-US" sz="2000" spc="-1" strike="noStrike">
                <a:latin typeface="DejaVu Sans"/>
              </a:rPr>
              <a:t>e </a:t>
            </a:r>
            <a:r>
              <a:rPr b="0" lang="en-US" sz="2000" spc="-1" strike="noStrike">
                <a:latin typeface="DejaVu Sans"/>
              </a:rPr>
              <a:t>s</a:t>
            </a:r>
            <a:r>
              <a:rPr b="0" lang="en-US" sz="2000" spc="-1" strike="noStrike">
                <a:latin typeface="DejaVu Sans"/>
              </a:rPr>
              <a:t>e</a:t>
            </a:r>
            <a:r>
              <a:rPr b="0" lang="en-US" sz="2000" spc="-1" strike="noStrike">
                <a:latin typeface="DejaVu Sans"/>
              </a:rPr>
              <a:t>r</a:t>
            </a:r>
            <a:r>
              <a:rPr b="0" lang="en-US" sz="2000" spc="-1" strike="noStrike">
                <a:latin typeface="DejaVu Sans"/>
              </a:rPr>
              <a:t>v</a:t>
            </a:r>
            <a:r>
              <a:rPr b="0" lang="en-US" sz="2000" spc="-1" strike="noStrike">
                <a:latin typeface="DejaVu Sans"/>
              </a:rPr>
              <a:t>i</a:t>
            </a:r>
            <a:r>
              <a:rPr b="0" lang="en-US" sz="2000" spc="-1" strike="noStrike">
                <a:latin typeface="DejaVu Sans"/>
              </a:rPr>
              <a:t>c</a:t>
            </a:r>
            <a:r>
              <a:rPr b="0" lang="en-US" sz="2000" spc="-1" strike="noStrike">
                <a:latin typeface="DejaVu Sans"/>
              </a:rPr>
              <a:t>e</a:t>
            </a:r>
            <a:r>
              <a:rPr b="0" lang="en-US" sz="2000" spc="-1" strike="noStrike">
                <a:latin typeface="DejaVu Sans"/>
              </a:rPr>
              <a:t>d </a:t>
            </a:r>
            <a:r>
              <a:rPr b="0" lang="en-US" sz="2000" spc="-1" strike="noStrike">
                <a:latin typeface="DejaVu Sans"/>
              </a:rPr>
              <a:t>f</a:t>
            </a:r>
            <a:r>
              <a:rPr b="0" lang="en-US" sz="2000" spc="-1" strike="noStrike">
                <a:latin typeface="DejaVu Sans"/>
              </a:rPr>
              <a:t>a</a:t>
            </a:r>
            <a:r>
              <a:rPr b="0" lang="en-US" sz="2000" spc="-1" strike="noStrike">
                <a:latin typeface="DejaVu Sans"/>
              </a:rPr>
              <a:t>ir</a:t>
            </a:r>
            <a:r>
              <a:rPr b="0" lang="en-US" sz="2000" spc="-1" strike="noStrike">
                <a:latin typeface="DejaVu Sans"/>
              </a:rPr>
              <a:t>l</a:t>
            </a:r>
            <a:r>
              <a:rPr b="0" lang="en-US" sz="2000" spc="-1" strike="noStrike">
                <a:latin typeface="DejaVu Sans"/>
              </a:rPr>
              <a:t>y </a:t>
            </a:r>
            <a:r>
              <a:rPr b="0" lang="en-US" sz="2000" spc="-1" strike="noStrike">
                <a:latin typeface="DejaVu Sans"/>
              </a:rPr>
              <a:t>b</a:t>
            </a:r>
            <a:r>
              <a:rPr b="0" lang="en-US" sz="2000" spc="-1" strike="noStrike">
                <a:latin typeface="DejaVu Sans"/>
              </a:rPr>
              <a:t>a</a:t>
            </a:r>
            <a:r>
              <a:rPr b="0" lang="en-US" sz="2000" spc="-1" strike="noStrike">
                <a:latin typeface="DejaVu Sans"/>
              </a:rPr>
              <a:t>s</a:t>
            </a:r>
            <a:r>
              <a:rPr b="0" lang="en-US" sz="2000" spc="-1" strike="noStrike">
                <a:latin typeface="DejaVu Sans"/>
              </a:rPr>
              <a:t>e</a:t>
            </a:r>
            <a:r>
              <a:rPr b="0" lang="en-US" sz="2000" spc="-1" strike="noStrike">
                <a:latin typeface="DejaVu Sans"/>
              </a:rPr>
              <a:t>d </a:t>
            </a:r>
            <a:r>
              <a:rPr b="0" lang="en-US" sz="2000" spc="-1" strike="noStrike">
                <a:latin typeface="DejaVu Sans"/>
              </a:rPr>
              <a:t>o</a:t>
            </a:r>
            <a:r>
              <a:rPr b="0" lang="en-US" sz="2000" spc="-1" strike="noStrike">
                <a:latin typeface="DejaVu Sans"/>
              </a:rPr>
              <a:t>n </a:t>
            </a:r>
            <a:r>
              <a:rPr b="0" lang="en-US" sz="2000" spc="-1" strike="noStrike">
                <a:latin typeface="DejaVu Sans"/>
              </a:rPr>
              <a:t>t</a:t>
            </a:r>
            <a:r>
              <a:rPr b="0" lang="en-US" sz="2000" spc="-1" strike="noStrike">
                <a:latin typeface="DejaVu Sans"/>
              </a:rPr>
              <a:t>h</a:t>
            </a:r>
            <a:r>
              <a:rPr b="0" lang="en-US" sz="2000" spc="-1" strike="noStrike">
                <a:latin typeface="DejaVu Sans"/>
              </a:rPr>
              <a:t>i</a:t>
            </a:r>
            <a:r>
              <a:rPr b="0" lang="en-US" sz="2000" spc="-1" strike="noStrike">
                <a:latin typeface="DejaVu Sans"/>
              </a:rPr>
              <a:t>s </a:t>
            </a:r>
            <a:r>
              <a:rPr b="0" lang="en-US" sz="2000" spc="-1" strike="noStrike">
                <a:latin typeface="DejaVu Sans"/>
              </a:rPr>
              <a:t>i</a:t>
            </a:r>
            <a:r>
              <a:rPr b="0" lang="en-US" sz="2000" spc="-1" strike="noStrike">
                <a:latin typeface="DejaVu Sans"/>
              </a:rPr>
              <a:t>n</a:t>
            </a:r>
            <a:r>
              <a:rPr b="0" lang="en-US" sz="2000" spc="-1" strike="noStrike">
                <a:latin typeface="DejaVu Sans"/>
              </a:rPr>
              <a:t>t</a:t>
            </a:r>
            <a:r>
              <a:rPr b="0" lang="en-US" sz="2000" spc="-1" strike="noStrike">
                <a:latin typeface="DejaVu Sans"/>
              </a:rPr>
              <a:t>e</a:t>
            </a:r>
            <a:r>
              <a:rPr b="0" lang="en-US" sz="2000" spc="-1" strike="noStrike">
                <a:latin typeface="DejaVu Sans"/>
              </a:rPr>
              <a:t>r</a:t>
            </a:r>
            <a:r>
              <a:rPr b="0" lang="en-US" sz="2000" spc="-1" strike="noStrike">
                <a:latin typeface="DejaVu Sans"/>
              </a:rPr>
              <a:t>n</a:t>
            </a:r>
            <a:r>
              <a:rPr b="0" lang="en-US" sz="2000" spc="-1" strike="noStrike">
                <a:latin typeface="DejaVu Sans"/>
              </a:rPr>
              <a:t>a</a:t>
            </a:r>
            <a:r>
              <a:rPr b="0" lang="en-US" sz="2000" spc="-1" strike="noStrike">
                <a:latin typeface="DejaVu Sans"/>
              </a:rPr>
              <a:t>l </a:t>
            </a:r>
            <a:r>
              <a:rPr b="0" lang="en-US" sz="2000" spc="-1" strike="noStrike">
                <a:latin typeface="DejaVu Sans"/>
              </a:rPr>
              <a:t>w</a:t>
            </a:r>
            <a:r>
              <a:rPr b="0" lang="en-US" sz="2000" spc="-1" strike="noStrike">
                <a:latin typeface="DejaVu Sans"/>
              </a:rPr>
              <a:t>e</a:t>
            </a:r>
            <a:r>
              <a:rPr b="0" lang="en-US" sz="2000" spc="-1" strike="noStrike">
                <a:latin typeface="DejaVu Sans"/>
              </a:rPr>
              <a:t>i</a:t>
            </a:r>
            <a:r>
              <a:rPr b="0" lang="en-US" sz="2000" spc="-1" strike="noStrike">
                <a:latin typeface="DejaVu Sans"/>
              </a:rPr>
              <a:t>g</a:t>
            </a:r>
            <a:r>
              <a:rPr b="0" lang="en-US" sz="2000" spc="-1" strike="noStrike">
                <a:latin typeface="DejaVu Sans"/>
              </a:rPr>
              <a:t>h</a:t>
            </a:r>
            <a:r>
              <a:rPr b="0" lang="en-US" sz="2000" spc="-1" strike="noStrike">
                <a:latin typeface="DejaVu Sans"/>
              </a:rPr>
              <a:t>t; </a:t>
            </a:r>
            <a:r>
              <a:rPr b="0" lang="en-US" sz="2000" spc="-1" strike="noStrike">
                <a:latin typeface="DejaVu Sans"/>
              </a:rPr>
              <a:t>n</a:t>
            </a:r>
            <a:r>
              <a:rPr b="0" lang="en-US" sz="2000" spc="-1" strike="noStrike">
                <a:latin typeface="DejaVu Sans"/>
              </a:rPr>
              <a:t>o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 </a:t>
            </a:r>
            <a:r>
              <a:rPr b="0" lang="en-US" sz="2000" spc="-1" strike="noStrike">
                <a:latin typeface="DejaVu Sans"/>
              </a:rPr>
              <a:t>o</a:t>
            </a:r>
            <a:r>
              <a:rPr b="0" lang="en-US" sz="2000" spc="-1" strike="noStrike">
                <a:latin typeface="DejaVu Sans"/>
              </a:rPr>
              <a:t>f </a:t>
            </a:r>
            <a:r>
              <a:rPr b="0" lang="en-US" sz="2000" spc="-1" strike="noStrike">
                <a:latin typeface="DejaVu Sans"/>
              </a:rPr>
              <a:t>p</a:t>
            </a:r>
            <a:r>
              <a:rPr b="0" lang="en-US" sz="2000" spc="-1" strike="noStrike">
                <a:latin typeface="DejaVu Sans"/>
              </a:rPr>
              <a:t>a</a:t>
            </a:r>
            <a:r>
              <a:rPr b="0" lang="en-US" sz="2000" spc="-1" strike="noStrike">
                <a:latin typeface="DejaVu Sans"/>
              </a:rPr>
              <a:t>c</a:t>
            </a:r>
            <a:r>
              <a:rPr b="0" lang="en-US" sz="2000" spc="-1" strike="noStrike">
                <a:latin typeface="DejaVu Sans"/>
              </a:rPr>
              <a:t>k</a:t>
            </a:r>
            <a:r>
              <a:rPr b="0" lang="en-US" sz="2000" spc="-1" strike="noStrike">
                <a:latin typeface="DejaVu Sans"/>
              </a:rPr>
              <a:t>e</a:t>
            </a:r>
            <a:r>
              <a:rPr b="0" lang="en-US" sz="2000" spc="-1" strike="noStrike">
                <a:latin typeface="DejaVu Sans"/>
              </a:rPr>
              <a:t>t</a:t>
            </a:r>
            <a:r>
              <a:rPr b="0" lang="en-US" sz="2000" spc="-1" strike="noStrike">
                <a:latin typeface="DejaVu Sans"/>
              </a:rPr>
              <a:t>s </a:t>
            </a:r>
            <a:r>
              <a:rPr b="0" lang="en-US" sz="2000" spc="-1" strike="noStrike">
                <a:latin typeface="DejaVu Sans"/>
              </a:rPr>
              <a:t>m</a:t>
            </a:r>
            <a:r>
              <a:rPr b="0" lang="en-US" sz="2000" spc="-1" strike="noStrike">
                <a:latin typeface="DejaVu Sans"/>
              </a:rPr>
              <a:t>a</a:t>
            </a:r>
            <a:r>
              <a:rPr b="0" lang="en-US" sz="2000" spc="-1" strike="noStrike">
                <a:latin typeface="DejaVu Sans"/>
              </a:rPr>
              <a:t>y </a:t>
            </a:r>
            <a:r>
              <a:rPr b="0" lang="en-US" sz="2000" spc="-1" strike="noStrike">
                <a:latin typeface="DejaVu Sans"/>
              </a:rPr>
              <a:t>b</a:t>
            </a:r>
            <a:r>
              <a:rPr b="0" lang="en-US" sz="2000" spc="-1" strike="noStrike">
                <a:latin typeface="DejaVu Sans"/>
              </a:rPr>
              <a:t>e </a:t>
            </a:r>
            <a:r>
              <a:rPr b="0" lang="en-US" sz="2000" spc="-1" strike="noStrike">
                <a:latin typeface="DejaVu Sans"/>
              </a:rPr>
              <a:t>g</a:t>
            </a:r>
            <a:r>
              <a:rPr b="0" lang="en-US" sz="2000" spc="-1" strike="noStrike">
                <a:latin typeface="DejaVu Sans"/>
              </a:rPr>
              <a:t>r</a:t>
            </a:r>
            <a:r>
              <a:rPr b="0" lang="en-US" sz="2000" spc="-1" strike="noStrike">
                <a:latin typeface="DejaVu Sans"/>
              </a:rPr>
              <a:t>a</a:t>
            </a:r>
            <a:r>
              <a:rPr b="0" lang="en-US" sz="2000" spc="-1" strike="noStrike">
                <a:latin typeface="DejaVu Sans"/>
              </a:rPr>
              <a:t>n</a:t>
            </a:r>
            <a:r>
              <a:rPr b="0" lang="en-US" sz="2000" spc="-1" strike="noStrike">
                <a:latin typeface="DejaVu Sans"/>
              </a:rPr>
              <a:t>t</a:t>
            </a:r>
            <a:r>
              <a:rPr b="0" lang="en-US" sz="2000" spc="-1" strike="noStrike">
                <a:latin typeface="DejaVu Sans"/>
              </a:rPr>
              <a:t>e</a:t>
            </a:r>
            <a:r>
              <a:rPr b="0" lang="en-US" sz="2000" spc="-1" strike="noStrike">
                <a:latin typeface="DejaVu Sans"/>
              </a:rPr>
              <a:t>d </a:t>
            </a:r>
            <a:r>
              <a:rPr b="0" lang="en-US" sz="2000" spc="-1" strike="noStrike">
                <a:latin typeface="DejaVu Sans"/>
              </a:rPr>
              <a:t>s</a:t>
            </a:r>
            <a:r>
              <a:rPr b="0" lang="en-US" sz="2000" spc="-1" strike="noStrike">
                <a:latin typeface="DejaVu Sans"/>
              </a:rPr>
              <a:t>t</a:t>
            </a:r>
            <a:r>
              <a:rPr b="0" lang="en-US" sz="2000" spc="-1" strike="noStrike">
                <a:latin typeface="DejaVu Sans"/>
              </a:rPr>
              <a:t>ri</a:t>
            </a:r>
            <a:r>
              <a:rPr b="0" lang="en-US" sz="2000" spc="-1" strike="noStrike">
                <a:latin typeface="DejaVu Sans"/>
              </a:rPr>
              <a:t>c</a:t>
            </a:r>
            <a:r>
              <a:rPr b="0" lang="en-US" sz="2000" spc="-1" strike="noStrike">
                <a:latin typeface="DejaVu Sans"/>
              </a:rPr>
              <a:t>t </a:t>
            </a:r>
            <a:r>
              <a:rPr b="0" lang="en-US" sz="2000" spc="-1" strike="noStrike">
                <a:latin typeface="DejaVu Sans"/>
              </a:rPr>
              <a:t>p</a:t>
            </a:r>
            <a:r>
              <a:rPr b="0" lang="en-US" sz="2000" spc="-1" strike="noStrike">
                <a:latin typeface="DejaVu Sans"/>
              </a:rPr>
              <a:t>ri</a:t>
            </a:r>
            <a:r>
              <a:rPr b="0" lang="en-US" sz="2000" spc="-1" strike="noStrike">
                <a:latin typeface="DejaVu Sans"/>
              </a:rPr>
              <a:t>o</a:t>
            </a:r>
            <a:r>
              <a:rPr b="0" lang="en-US" sz="2000" spc="-1" strike="noStrike">
                <a:latin typeface="DejaVu Sans"/>
              </a:rPr>
              <a:t>ri</a:t>
            </a:r>
            <a:r>
              <a:rPr b="0" lang="en-US" sz="2000" spc="-1" strike="noStrike">
                <a:latin typeface="DejaVu Sans"/>
              </a:rPr>
              <a:t>t</a:t>
            </a:r>
            <a:r>
              <a:rPr b="0" lang="en-US" sz="2000" spc="-1" strike="noStrike">
                <a:latin typeface="DejaVu Sans"/>
              </a:rPr>
              <a:t>y. </a:t>
            </a:r>
            <a:r>
              <a:rPr b="0" lang="en-US" sz="2000" spc="-1" strike="noStrike">
                <a:latin typeface="DejaVu Sans"/>
              </a:rPr>
              <a:t>T</a:t>
            </a:r>
            <a:r>
              <a:rPr b="0" lang="en-US" sz="2000" spc="-1" strike="noStrike">
                <a:latin typeface="DejaVu Sans"/>
              </a:rPr>
              <a:t>h</a:t>
            </a:r>
            <a:r>
              <a:rPr b="0" lang="en-US" sz="2000" spc="-1" strike="noStrike">
                <a:latin typeface="DejaVu Sans"/>
              </a:rPr>
              <a:t>i</a:t>
            </a:r>
            <a:r>
              <a:rPr b="0" lang="en-US" sz="2000" spc="-1" strike="noStrike">
                <a:latin typeface="DejaVu Sans"/>
              </a:rPr>
              <a:t>s </a:t>
            </a:r>
            <a:r>
              <a:rPr b="0" lang="en-US" sz="2000" spc="-1" strike="noStrike">
                <a:latin typeface="DejaVu Sans"/>
              </a:rPr>
              <a:t>s</a:t>
            </a:r>
            <a:r>
              <a:rPr b="0" lang="en-US" sz="2000" spc="-1" strike="noStrike">
                <a:latin typeface="DejaVu Sans"/>
              </a:rPr>
              <a:t>c</a:t>
            </a:r>
            <a:r>
              <a:rPr b="0" lang="en-US" sz="2000" spc="-1" strike="noStrike">
                <a:latin typeface="DejaVu Sans"/>
              </a:rPr>
              <a:t>h</a:t>
            </a:r>
            <a:r>
              <a:rPr b="0" lang="en-US" sz="2000" spc="-1" strike="noStrike">
                <a:latin typeface="DejaVu Sans"/>
              </a:rPr>
              <a:t>e</a:t>
            </a:r>
            <a:r>
              <a:rPr b="0" lang="en-US" sz="2000" spc="-1" strike="noStrike">
                <a:latin typeface="DejaVu Sans"/>
              </a:rPr>
              <a:t>m</a:t>
            </a:r>
            <a:r>
              <a:rPr b="0" lang="en-US" sz="2000" spc="-1" strike="noStrike">
                <a:latin typeface="DejaVu Sans"/>
              </a:rPr>
              <a:t>e </a:t>
            </a:r>
            <a:r>
              <a:rPr b="0" lang="en-US" sz="2000" spc="-1" strike="noStrike">
                <a:latin typeface="DejaVu Sans"/>
              </a:rPr>
              <a:t>p</a:t>
            </a:r>
            <a:r>
              <a:rPr b="0" lang="en-US" sz="2000" spc="-1" strike="noStrike">
                <a:latin typeface="DejaVu Sans"/>
              </a:rPr>
              <a:t>o</a:t>
            </a:r>
            <a:r>
              <a:rPr b="0" lang="en-US" sz="2000" spc="-1" strike="noStrike">
                <a:latin typeface="DejaVu Sans"/>
              </a:rPr>
              <a:t>s</a:t>
            </a:r>
            <a:r>
              <a:rPr b="0" lang="en-US" sz="2000" spc="-1" strike="noStrike">
                <a:latin typeface="DejaVu Sans"/>
              </a:rPr>
              <a:t>e</a:t>
            </a:r>
            <a:r>
              <a:rPr b="0" lang="en-US" sz="2000" spc="-1" strike="noStrike">
                <a:latin typeface="DejaVu Sans"/>
              </a:rPr>
              <a:t>s </a:t>
            </a:r>
            <a:r>
              <a:rPr b="0" lang="en-US" sz="2000" spc="-1" strike="noStrike">
                <a:latin typeface="DejaVu Sans"/>
              </a:rPr>
              <a:t>p</a:t>
            </a:r>
            <a:r>
              <a:rPr b="0" lang="en-US" sz="2000" spc="-1" strike="noStrike">
                <a:latin typeface="DejaVu Sans"/>
              </a:rPr>
              <a:t>r</a:t>
            </a:r>
            <a:r>
              <a:rPr b="0" lang="en-US" sz="2000" spc="-1" strike="noStrike">
                <a:latin typeface="DejaVu Sans"/>
              </a:rPr>
              <a:t>o</a:t>
            </a:r>
            <a:r>
              <a:rPr b="0" lang="en-US" sz="2000" spc="-1" strike="noStrike">
                <a:latin typeface="DejaVu Sans"/>
              </a:rPr>
              <a:t>b</a:t>
            </a:r>
            <a:r>
              <a:rPr b="0" lang="en-US" sz="2000" spc="-1" strike="noStrike">
                <a:latin typeface="DejaVu Sans"/>
              </a:rPr>
              <a:t>l</a:t>
            </a:r>
            <a:r>
              <a:rPr b="0" lang="en-US" sz="2000" spc="-1" strike="noStrike">
                <a:latin typeface="DejaVu Sans"/>
              </a:rPr>
              <a:t>e</a:t>
            </a:r>
            <a:r>
              <a:rPr b="0" lang="en-US" sz="2000" spc="-1" strike="noStrike">
                <a:latin typeface="DejaVu Sans"/>
              </a:rPr>
              <a:t>m</a:t>
            </a:r>
            <a:r>
              <a:rPr b="0" lang="en-US" sz="2000" spc="-1" strike="noStrike">
                <a:latin typeface="DejaVu Sans"/>
              </a:rPr>
              <a:t>s </a:t>
            </a:r>
            <a:r>
              <a:rPr b="0" lang="en-US" sz="2000" spc="-1" strike="noStrike">
                <a:latin typeface="DejaVu Sans"/>
              </a:rPr>
              <a:t>f</a:t>
            </a:r>
            <a:r>
              <a:rPr b="0" lang="en-US" sz="2000" spc="-1" strike="noStrike">
                <a:latin typeface="DejaVu Sans"/>
              </a:rPr>
              <a:t>o</a:t>
            </a:r>
            <a:r>
              <a:rPr b="0" lang="en-US" sz="2000" spc="-1" strike="noStrike">
                <a:latin typeface="DejaVu Sans"/>
              </a:rPr>
              <a:t>r </a:t>
            </a:r>
            <a:r>
              <a:rPr b="0" lang="en-US" sz="2000" spc="-1" strike="noStrike">
                <a:latin typeface="DejaVu Sans"/>
              </a:rPr>
              <a:t>v</a:t>
            </a:r>
            <a:r>
              <a:rPr b="0" lang="en-US" sz="2000" spc="-1" strike="noStrike">
                <a:latin typeface="DejaVu Sans"/>
              </a:rPr>
              <a:t>o</a:t>
            </a:r>
            <a:r>
              <a:rPr b="0" lang="en-US" sz="2000" spc="-1" strike="noStrike">
                <a:latin typeface="DejaVu Sans"/>
              </a:rPr>
              <a:t>i</a:t>
            </a:r>
            <a:r>
              <a:rPr b="0" lang="en-US" sz="2000" spc="-1" strike="noStrike">
                <a:latin typeface="DejaVu Sans"/>
              </a:rPr>
              <a:t>c</a:t>
            </a:r>
            <a:r>
              <a:rPr b="0" lang="en-US" sz="2000" spc="-1" strike="noStrike">
                <a:latin typeface="DejaVu Sans"/>
              </a:rPr>
              <a:t>e </a:t>
            </a:r>
            <a:r>
              <a:rPr b="0" lang="en-US" sz="2000" spc="-1" strike="noStrike">
                <a:latin typeface="DejaVu Sans"/>
              </a:rPr>
              <a:t>t</a:t>
            </a:r>
            <a:r>
              <a:rPr b="0" lang="en-US" sz="2000" spc="-1" strike="noStrike">
                <a:latin typeface="DejaVu Sans"/>
              </a:rPr>
              <a:t>r</a:t>
            </a:r>
            <a:r>
              <a:rPr b="0" lang="en-US" sz="2000" spc="-1" strike="noStrike">
                <a:latin typeface="DejaVu Sans"/>
              </a:rPr>
              <a:t>a</a:t>
            </a:r>
            <a:r>
              <a:rPr b="0" lang="en-US" sz="2000" spc="-1" strike="noStrike">
                <a:latin typeface="DejaVu Sans"/>
              </a:rPr>
              <a:t>f</a:t>
            </a:r>
            <a:r>
              <a:rPr b="0" lang="en-US" sz="2000" spc="-1" strike="noStrike">
                <a:latin typeface="DejaVu Sans"/>
              </a:rPr>
              <a:t>fi</a:t>
            </a:r>
            <a:r>
              <a:rPr b="0" lang="en-US" sz="2000" spc="-1" strike="noStrike">
                <a:latin typeface="DejaVu Sans"/>
              </a:rPr>
              <a:t>c</a:t>
            </a:r>
            <a:r>
              <a:rPr b="0" lang="en-US" sz="2000" spc="-1" strike="noStrike">
                <a:latin typeface="DejaVu Sans"/>
              </a:rPr>
              <a:t>, </a:t>
            </a:r>
            <a:r>
              <a:rPr b="0" lang="en-US" sz="2000" spc="-1" strike="noStrike">
                <a:latin typeface="DejaVu Sans"/>
              </a:rPr>
              <a:t>w</a:t>
            </a:r>
            <a:r>
              <a:rPr b="0" lang="en-US" sz="2000" spc="-1" strike="noStrike">
                <a:latin typeface="DejaVu Sans"/>
              </a:rPr>
              <a:t>h</a:t>
            </a:r>
            <a:r>
              <a:rPr b="0" lang="en-US" sz="2000" spc="-1" strike="noStrike">
                <a:latin typeface="DejaVu Sans"/>
              </a:rPr>
              <a:t>i</a:t>
            </a:r>
            <a:r>
              <a:rPr b="0" lang="en-US" sz="2000" spc="-1" strike="noStrike">
                <a:latin typeface="DejaVu Sans"/>
              </a:rPr>
              <a:t>c</a:t>
            </a:r>
            <a:r>
              <a:rPr b="0" lang="en-US" sz="2000" spc="-1" strike="noStrike">
                <a:latin typeface="DejaVu Sans"/>
              </a:rPr>
              <a:t>h </a:t>
            </a:r>
            <a:r>
              <a:rPr b="0" lang="en-US" sz="2000" spc="-1" strike="noStrike">
                <a:latin typeface="DejaVu Sans"/>
              </a:rPr>
              <a:t>i</a:t>
            </a:r>
            <a:r>
              <a:rPr b="0" lang="en-US" sz="2000" spc="-1" strike="noStrike">
                <a:latin typeface="DejaVu Sans"/>
              </a:rPr>
              <a:t>s </a:t>
            </a:r>
            <a:r>
              <a:rPr b="0" lang="en-US" sz="2000" spc="-1" strike="noStrike">
                <a:latin typeface="DejaVu Sans"/>
              </a:rPr>
              <a:t>l</a:t>
            </a:r>
            <a:r>
              <a:rPr b="0" lang="en-US" sz="2000" spc="-1" strike="noStrike">
                <a:latin typeface="DejaVu Sans"/>
              </a:rPr>
              <a:t>a</a:t>
            </a:r>
            <a:r>
              <a:rPr b="0" lang="en-US" sz="2000" spc="-1" strike="noStrike">
                <a:latin typeface="DejaVu Sans"/>
              </a:rPr>
              <a:t>r</a:t>
            </a:r>
            <a:r>
              <a:rPr b="0" lang="en-US" sz="2000" spc="-1" strike="noStrike">
                <a:latin typeface="DejaVu Sans"/>
              </a:rPr>
              <a:t>g</a:t>
            </a:r>
            <a:r>
              <a:rPr b="0" lang="en-US" sz="2000" spc="-1" strike="noStrike">
                <a:latin typeface="DejaVu Sans"/>
              </a:rPr>
              <a:t>e</a:t>
            </a:r>
            <a:r>
              <a:rPr b="0" lang="en-US" sz="2000" spc="-1" strike="noStrike">
                <a:latin typeface="DejaVu Sans"/>
              </a:rPr>
              <a:t>l</a:t>
            </a:r>
            <a:r>
              <a:rPr b="0" lang="en-US" sz="2000" spc="-1" strike="noStrike">
                <a:latin typeface="DejaVu Sans"/>
              </a:rPr>
              <a:t>y </a:t>
            </a:r>
            <a:r>
              <a:rPr b="0" lang="en-US" sz="2000" spc="-1" strike="noStrike">
                <a:latin typeface="DejaVu Sans"/>
              </a:rPr>
              <a:t>i</a:t>
            </a:r>
            <a:r>
              <a:rPr b="0" lang="en-US" sz="2000" spc="-1" strike="noStrike">
                <a:latin typeface="DejaVu Sans"/>
              </a:rPr>
              <a:t>n</a:t>
            </a:r>
            <a:r>
              <a:rPr b="0" lang="en-US" sz="2000" spc="-1" strike="noStrike">
                <a:latin typeface="DejaVu Sans"/>
              </a:rPr>
              <a:t>t</a:t>
            </a:r>
            <a:r>
              <a:rPr b="0" lang="en-US" sz="2000" spc="-1" strike="noStrike">
                <a:latin typeface="DejaVu Sans"/>
              </a:rPr>
              <a:t>o</a:t>
            </a:r>
            <a:r>
              <a:rPr b="0" lang="en-US" sz="2000" spc="-1" strike="noStrike">
                <a:latin typeface="DejaVu Sans"/>
              </a:rPr>
              <a:t>l</a:t>
            </a:r>
            <a:r>
              <a:rPr b="0" lang="en-US" sz="2000" spc="-1" strike="noStrike">
                <a:latin typeface="DejaVu Sans"/>
              </a:rPr>
              <a:t>e</a:t>
            </a:r>
            <a:r>
              <a:rPr b="0" lang="en-US" sz="2000" spc="-1" strike="noStrike">
                <a:latin typeface="DejaVu Sans"/>
              </a:rPr>
              <a:t>r</a:t>
            </a:r>
            <a:r>
              <a:rPr b="0" lang="en-US" sz="2000" spc="-1" strike="noStrike">
                <a:latin typeface="DejaVu Sans"/>
              </a:rPr>
              <a:t>a</a:t>
            </a:r>
            <a:r>
              <a:rPr b="0" lang="en-US" sz="2000" spc="-1" strike="noStrike">
                <a:latin typeface="DejaVu Sans"/>
              </a:rPr>
              <a:t>n</a:t>
            </a:r>
            <a:r>
              <a:rPr b="0" lang="en-US" sz="2000" spc="-1" strike="noStrike">
                <a:latin typeface="DejaVu Sans"/>
              </a:rPr>
              <a:t>t </a:t>
            </a:r>
            <a:r>
              <a:rPr b="0" lang="en-US" sz="2000" spc="-1" strike="noStrike">
                <a:latin typeface="DejaVu Sans"/>
              </a:rPr>
              <a:t>o</a:t>
            </a:r>
            <a:r>
              <a:rPr b="0" lang="en-US" sz="2000" spc="-1" strike="noStrike">
                <a:latin typeface="DejaVu Sans"/>
              </a:rPr>
              <a:t>f </a:t>
            </a:r>
            <a:r>
              <a:rPr b="0" lang="en-US" sz="2000" spc="-1" strike="noStrike">
                <a:latin typeface="DejaVu Sans"/>
              </a:rPr>
              <a:t>d</a:t>
            </a:r>
            <a:r>
              <a:rPr b="0" lang="en-US" sz="2000" spc="-1" strike="noStrike">
                <a:latin typeface="DejaVu Sans"/>
              </a:rPr>
              <a:t>e</a:t>
            </a:r>
            <a:r>
              <a:rPr b="0" lang="en-US" sz="2000" spc="-1" strike="noStrike">
                <a:latin typeface="DejaVu Sans"/>
              </a:rPr>
              <a:t>l</a:t>
            </a:r>
            <a:r>
              <a:rPr b="0" lang="en-US" sz="2000" spc="-1" strike="noStrike">
                <a:latin typeface="DejaVu Sans"/>
              </a:rPr>
              <a:t>a</a:t>
            </a:r>
            <a:r>
              <a:rPr b="0" lang="en-US" sz="2000" spc="-1" strike="noStrike">
                <a:latin typeface="DejaVu Sans"/>
              </a:rPr>
              <a:t>y</a:t>
            </a:r>
            <a:r>
              <a:rPr b="0" lang="en-US" sz="2000" spc="-1" strike="noStrike">
                <a:latin typeface="DejaVu Sans"/>
              </a:rPr>
              <a:t>, </a:t>
            </a:r>
            <a:r>
              <a:rPr b="0" lang="en-US" sz="2000" spc="-1" strike="noStrike">
                <a:latin typeface="DejaVu Sans"/>
              </a:rPr>
              <a:t>e</a:t>
            </a:r>
            <a:r>
              <a:rPr b="0" lang="en-US" sz="2000" spc="-1" strike="noStrike">
                <a:latin typeface="DejaVu Sans"/>
              </a:rPr>
              <a:t>s</a:t>
            </a:r>
            <a:r>
              <a:rPr b="0" lang="en-US" sz="2000" spc="-1" strike="noStrike">
                <a:latin typeface="DejaVu Sans"/>
              </a:rPr>
              <a:t>p</a:t>
            </a:r>
            <a:r>
              <a:rPr b="0" lang="en-US" sz="2000" spc="-1" strike="noStrike">
                <a:latin typeface="DejaVu Sans"/>
              </a:rPr>
              <a:t>e</a:t>
            </a:r>
            <a:r>
              <a:rPr b="0" lang="en-US" sz="2000" spc="-1" strike="noStrike">
                <a:latin typeface="DejaVu Sans"/>
              </a:rPr>
              <a:t>c</a:t>
            </a:r>
            <a:r>
              <a:rPr b="0" lang="en-US" sz="2000" spc="-1" strike="noStrike">
                <a:latin typeface="DejaVu Sans"/>
              </a:rPr>
              <a:t>i</a:t>
            </a:r>
            <a:r>
              <a:rPr b="0" lang="en-US" sz="2000" spc="-1" strike="noStrike">
                <a:latin typeface="DejaVu Sans"/>
              </a:rPr>
              <a:t>a</a:t>
            </a:r>
            <a:r>
              <a:rPr b="0" lang="en-US" sz="2000" spc="-1" strike="noStrike">
                <a:latin typeface="DejaVu Sans"/>
              </a:rPr>
              <a:t>ll</a:t>
            </a:r>
            <a:r>
              <a:rPr b="0" lang="en-US" sz="2000" spc="-1" strike="noStrike">
                <a:latin typeface="DejaVu Sans"/>
              </a:rPr>
              <a:t>y </a:t>
            </a:r>
            <a:r>
              <a:rPr b="0" lang="en-US" sz="2000" spc="-1" strike="noStrike">
                <a:latin typeface="DejaVu Sans"/>
              </a:rPr>
              <a:t>v</a:t>
            </a:r>
            <a:r>
              <a:rPr b="0" lang="en-US" sz="2000" spc="-1" strike="noStrike">
                <a:latin typeface="DejaVu Sans"/>
              </a:rPr>
              <a:t>a</a:t>
            </a:r>
            <a:r>
              <a:rPr b="0" lang="en-US" sz="2000" spc="-1" strike="noStrike">
                <a:latin typeface="DejaVu Sans"/>
              </a:rPr>
              <a:t>ri</a:t>
            </a:r>
            <a:r>
              <a:rPr b="0" lang="en-US" sz="2000" spc="-1" strike="noStrike">
                <a:latin typeface="DejaVu Sans"/>
              </a:rPr>
              <a:t>a</a:t>
            </a:r>
            <a:r>
              <a:rPr b="0" lang="en-US" sz="2000" spc="-1" strike="noStrike">
                <a:latin typeface="DejaVu Sans"/>
              </a:rPr>
              <a:t>ti</a:t>
            </a:r>
            <a:r>
              <a:rPr b="0" lang="en-US" sz="2000" spc="-1" strike="noStrike">
                <a:latin typeface="DejaVu Sans"/>
              </a:rPr>
              <a:t>o</a:t>
            </a:r>
            <a:r>
              <a:rPr b="0" lang="en-US" sz="2000" spc="-1" strike="noStrike">
                <a:latin typeface="DejaVu Sans"/>
              </a:rPr>
              <a:t>n </a:t>
            </a:r>
            <a:r>
              <a:rPr b="0" lang="en-US" sz="2000" spc="-1" strike="noStrike">
                <a:latin typeface="DejaVu Sans"/>
              </a:rPr>
              <a:t>i</a:t>
            </a:r>
            <a:r>
              <a:rPr b="0" lang="en-US" sz="2000" spc="-1" strike="noStrike">
                <a:latin typeface="DejaVu Sans"/>
              </a:rPr>
              <a:t>n </a:t>
            </a:r>
            <a:r>
              <a:rPr b="0" lang="en-US" sz="2000" spc="-1" strike="noStrike">
                <a:latin typeface="DejaVu Sans"/>
              </a:rPr>
              <a:t>d</a:t>
            </a:r>
            <a:r>
              <a:rPr b="0" lang="en-US" sz="2000" spc="-1" strike="noStrike">
                <a:latin typeface="DejaVu Sans"/>
              </a:rPr>
              <a:t>e</a:t>
            </a:r>
            <a:r>
              <a:rPr b="0" lang="en-US" sz="2000" spc="-1" strike="noStrike">
                <a:latin typeface="DejaVu Sans"/>
              </a:rPr>
              <a:t>l</a:t>
            </a:r>
            <a:r>
              <a:rPr b="0" lang="en-US" sz="2000" spc="-1" strike="noStrike">
                <a:latin typeface="DejaVu Sans"/>
              </a:rPr>
              <a:t>a</a:t>
            </a:r>
            <a:r>
              <a:rPr b="0" lang="en-US" sz="2000" spc="-1" strike="noStrike">
                <a:latin typeface="DejaVu Sans"/>
              </a:rPr>
              <a:t>y. </a:t>
            </a:r>
            <a:r>
              <a:rPr b="0" lang="en-US" sz="2000" spc="-1" strike="noStrike">
                <a:latin typeface="DejaVu Sans"/>
              </a:rPr>
              <a:t>F</a:t>
            </a:r>
            <a:r>
              <a:rPr b="0" lang="en-US" sz="2000" spc="-1" strike="noStrike">
                <a:latin typeface="DejaVu Sans"/>
              </a:rPr>
              <a:t>o</a:t>
            </a:r>
            <a:r>
              <a:rPr b="0" lang="en-US" sz="2000" spc="-1" strike="noStrike">
                <a:latin typeface="DejaVu Sans"/>
              </a:rPr>
              <a:t>r </a:t>
            </a:r>
            <a:r>
              <a:rPr b="0" lang="en-US" sz="2000" spc="-1" strike="noStrike">
                <a:latin typeface="DejaVu Sans"/>
              </a:rPr>
              <a:t>v</a:t>
            </a:r>
            <a:r>
              <a:rPr b="0" lang="en-US" sz="2000" spc="-1" strike="noStrike">
                <a:latin typeface="DejaVu Sans"/>
              </a:rPr>
              <a:t>o</a:t>
            </a:r>
            <a:r>
              <a:rPr b="0" lang="en-US" sz="2000" spc="-1" strike="noStrike">
                <a:latin typeface="DejaVu Sans"/>
              </a:rPr>
              <a:t>i</a:t>
            </a:r>
            <a:r>
              <a:rPr b="0" lang="en-US" sz="2000" spc="-1" strike="noStrike">
                <a:latin typeface="DejaVu Sans"/>
              </a:rPr>
              <a:t>c</a:t>
            </a:r>
            <a:r>
              <a:rPr b="0" lang="en-US" sz="2000" spc="-1" strike="noStrike">
                <a:latin typeface="DejaVu Sans"/>
              </a:rPr>
              <a:t>e </a:t>
            </a:r>
            <a:r>
              <a:rPr b="0" lang="en-US" sz="2000" spc="-1" strike="noStrike">
                <a:latin typeface="DejaVu Sans"/>
              </a:rPr>
              <a:t>t</a:t>
            </a:r>
            <a:r>
              <a:rPr b="0" lang="en-US" sz="2000" spc="-1" strike="noStrike">
                <a:latin typeface="DejaVu Sans"/>
              </a:rPr>
              <a:t>r</a:t>
            </a:r>
            <a:r>
              <a:rPr b="0" lang="en-US" sz="2000" spc="-1" strike="noStrike">
                <a:latin typeface="DejaVu Sans"/>
              </a:rPr>
              <a:t>a</a:t>
            </a:r>
            <a:r>
              <a:rPr b="0" lang="en-US" sz="2000" spc="-1" strike="noStrike">
                <a:latin typeface="DejaVu Sans"/>
              </a:rPr>
              <a:t>f</a:t>
            </a:r>
            <a:r>
              <a:rPr b="0" lang="en-US" sz="2000" spc="-1" strike="noStrike">
                <a:latin typeface="DejaVu Sans"/>
              </a:rPr>
              <a:t>fi</a:t>
            </a:r>
            <a:r>
              <a:rPr b="0" lang="en-US" sz="2000" spc="-1" strike="noStrike">
                <a:latin typeface="DejaVu Sans"/>
              </a:rPr>
              <a:t>c</a:t>
            </a:r>
            <a:r>
              <a:rPr b="0" lang="en-US" sz="2000" spc="-1" strike="noStrike">
                <a:latin typeface="DejaVu Sans"/>
              </a:rPr>
              <a:t>, </a:t>
            </a:r>
            <a:r>
              <a:rPr b="0" lang="en-US" sz="2000" spc="-1" strike="noStrike">
                <a:latin typeface="DejaVu Sans"/>
              </a:rPr>
              <a:t>v</a:t>
            </a:r>
            <a:r>
              <a:rPr b="0" lang="en-US" sz="2000" spc="-1" strike="noStrike">
                <a:latin typeface="DejaVu Sans"/>
              </a:rPr>
              <a:t>a</a:t>
            </a:r>
            <a:r>
              <a:rPr b="0" lang="en-US" sz="2000" spc="-1" strike="noStrike">
                <a:latin typeface="DejaVu Sans"/>
              </a:rPr>
              <a:t>ri</a:t>
            </a:r>
            <a:r>
              <a:rPr b="0" lang="en-US" sz="2000" spc="-1" strike="noStrike">
                <a:latin typeface="DejaVu Sans"/>
              </a:rPr>
              <a:t>a</a:t>
            </a:r>
            <a:r>
              <a:rPr b="0" lang="en-US" sz="2000" spc="-1" strike="noStrike">
                <a:latin typeface="DejaVu Sans"/>
              </a:rPr>
              <a:t>ti</a:t>
            </a:r>
            <a:r>
              <a:rPr b="0" lang="en-US" sz="2000" spc="-1" strike="noStrike">
                <a:latin typeface="DejaVu Sans"/>
              </a:rPr>
              <a:t>o</a:t>
            </a:r>
            <a:r>
              <a:rPr b="0" lang="en-US" sz="2000" spc="-1" strike="noStrike">
                <a:latin typeface="DejaVu Sans"/>
              </a:rPr>
              <a:t>n</a:t>
            </a:r>
            <a:r>
              <a:rPr b="0" lang="en-US" sz="2000" spc="-1" strike="noStrike">
                <a:latin typeface="DejaVu Sans"/>
              </a:rPr>
              <a:t>s </a:t>
            </a:r>
            <a:r>
              <a:rPr b="0" lang="en-US" sz="2000" spc="-1" strike="noStrike">
                <a:latin typeface="DejaVu Sans"/>
              </a:rPr>
              <a:t>i</a:t>
            </a:r>
            <a:r>
              <a:rPr b="0" lang="en-US" sz="2000" spc="-1" strike="noStrike">
                <a:latin typeface="DejaVu Sans"/>
              </a:rPr>
              <a:t>n </a:t>
            </a:r>
            <a:r>
              <a:rPr b="0" lang="en-US" sz="2000" spc="-1" strike="noStrike">
                <a:latin typeface="DejaVu Sans"/>
              </a:rPr>
              <a:t>d</a:t>
            </a:r>
            <a:r>
              <a:rPr b="0" lang="en-US" sz="2000" spc="-1" strike="noStrike">
                <a:latin typeface="DejaVu Sans"/>
              </a:rPr>
              <a:t>e</a:t>
            </a:r>
            <a:r>
              <a:rPr b="0" lang="en-US" sz="2000" spc="-1" strike="noStrike">
                <a:latin typeface="DejaVu Sans"/>
              </a:rPr>
              <a:t>l</a:t>
            </a:r>
            <a:r>
              <a:rPr b="0" lang="en-US" sz="2000" spc="-1" strike="noStrike">
                <a:latin typeface="DejaVu Sans"/>
              </a:rPr>
              <a:t>a</a:t>
            </a:r>
            <a:r>
              <a:rPr b="0" lang="en-US" sz="2000" spc="-1" strike="noStrike">
                <a:latin typeface="DejaVu Sans"/>
              </a:rPr>
              <a:t>y </a:t>
            </a:r>
            <a:r>
              <a:rPr b="0" lang="en-US" sz="2000" spc="-1" strike="noStrike">
                <a:latin typeface="DejaVu Sans"/>
              </a:rPr>
              <a:t>i</a:t>
            </a:r>
            <a:r>
              <a:rPr b="0" lang="en-US" sz="2000" spc="-1" strike="noStrike">
                <a:latin typeface="DejaVu Sans"/>
              </a:rPr>
              <a:t>n</a:t>
            </a:r>
            <a:r>
              <a:rPr b="0" lang="en-US" sz="2000" spc="-1" strike="noStrike">
                <a:latin typeface="DejaVu Sans"/>
              </a:rPr>
              <a:t>t</a:t>
            </a:r>
            <a:r>
              <a:rPr b="0" lang="en-US" sz="2000" spc="-1" strike="noStrike">
                <a:latin typeface="DejaVu Sans"/>
              </a:rPr>
              <a:t>r</a:t>
            </a:r>
            <a:r>
              <a:rPr b="0" lang="en-US" sz="2000" spc="-1" strike="noStrike">
                <a:latin typeface="DejaVu Sans"/>
              </a:rPr>
              <a:t>o</a:t>
            </a:r>
            <a:r>
              <a:rPr b="0" lang="en-US" sz="2000" spc="-1" strike="noStrike">
                <a:latin typeface="DejaVu Sans"/>
              </a:rPr>
              <a:t>d</a:t>
            </a:r>
            <a:r>
              <a:rPr b="0" lang="en-US" sz="2000" spc="-1" strike="noStrike">
                <a:latin typeface="DejaVu Sans"/>
              </a:rPr>
              <a:t>u</a:t>
            </a:r>
            <a:r>
              <a:rPr b="0" lang="en-US" sz="2000" spc="-1" strike="noStrike">
                <a:latin typeface="DejaVu Sans"/>
              </a:rPr>
              <a:t>c</a:t>
            </a:r>
            <a:r>
              <a:rPr b="0" lang="en-US" sz="2000" spc="-1" strike="noStrike">
                <a:latin typeface="DejaVu Sans"/>
              </a:rPr>
              <a:t>e </a:t>
            </a:r>
            <a:r>
              <a:rPr b="0" lang="en-US" sz="2000" spc="-1" strike="noStrike">
                <a:latin typeface="DejaVu Sans"/>
              </a:rPr>
              <a:t>ir</a:t>
            </a:r>
            <a:r>
              <a:rPr b="0" lang="en-US" sz="2000" spc="-1" strike="noStrike">
                <a:latin typeface="DejaVu Sans"/>
              </a:rPr>
              <a:t>r</a:t>
            </a:r>
            <a:r>
              <a:rPr b="0" lang="en-US" sz="2000" spc="-1" strike="noStrike">
                <a:latin typeface="DejaVu Sans"/>
              </a:rPr>
              <a:t>e</a:t>
            </a:r>
            <a:r>
              <a:rPr b="0" lang="en-US" sz="2000" spc="-1" strike="noStrike">
                <a:latin typeface="DejaVu Sans"/>
              </a:rPr>
              <a:t>g</a:t>
            </a:r>
            <a:r>
              <a:rPr b="0" lang="en-US" sz="2000" spc="-1" strike="noStrike">
                <a:latin typeface="DejaVu Sans"/>
              </a:rPr>
              <a:t>u</a:t>
            </a:r>
            <a:r>
              <a:rPr b="0" lang="en-US" sz="2000" spc="-1" strike="noStrike">
                <a:latin typeface="DejaVu Sans"/>
              </a:rPr>
              <a:t>l</a:t>
            </a:r>
            <a:r>
              <a:rPr b="0" lang="en-US" sz="2000" spc="-1" strike="noStrike">
                <a:latin typeface="DejaVu Sans"/>
              </a:rPr>
              <a:t>a</a:t>
            </a:r>
            <a:r>
              <a:rPr b="0" lang="en-US" sz="2000" spc="-1" strike="noStrike">
                <a:latin typeface="DejaVu Sans"/>
              </a:rPr>
              <a:t>ri</a:t>
            </a:r>
            <a:r>
              <a:rPr b="0" lang="en-US" sz="2000" spc="-1" strike="noStrike">
                <a:latin typeface="DejaVu Sans"/>
              </a:rPr>
              <a:t>ti</a:t>
            </a:r>
            <a:r>
              <a:rPr b="0" lang="en-US" sz="2000" spc="-1" strike="noStrike">
                <a:latin typeface="DejaVu Sans"/>
              </a:rPr>
              <a:t>e</a:t>
            </a:r>
            <a:r>
              <a:rPr b="0" lang="en-US" sz="2000" spc="-1" strike="noStrike">
                <a:latin typeface="DejaVu Sans"/>
              </a:rPr>
              <a:t>s </a:t>
            </a:r>
            <a:r>
              <a:rPr b="0" lang="en-US" sz="2000" spc="-1" strike="noStrike">
                <a:latin typeface="DejaVu Sans"/>
              </a:rPr>
              <a:t>o</a:t>
            </a:r>
            <a:r>
              <a:rPr b="0" lang="en-US" sz="2000" spc="-1" strike="noStrike">
                <a:latin typeface="DejaVu Sans"/>
              </a:rPr>
              <a:t>f </a:t>
            </a:r>
            <a:r>
              <a:rPr b="0" lang="en-US" sz="2000" spc="-1" strike="noStrike">
                <a:latin typeface="DejaVu Sans"/>
              </a:rPr>
              <a:t>t</a:t>
            </a:r>
            <a:r>
              <a:rPr b="0" lang="en-US" sz="2000" spc="-1" strike="noStrike">
                <a:latin typeface="DejaVu Sans"/>
              </a:rPr>
              <a:t>r</a:t>
            </a:r>
            <a:r>
              <a:rPr b="0" lang="en-US" sz="2000" spc="-1" strike="noStrike">
                <a:latin typeface="DejaVu Sans"/>
              </a:rPr>
              <a:t>a</a:t>
            </a:r>
            <a:r>
              <a:rPr b="0" lang="en-US" sz="2000" spc="-1" strike="noStrike">
                <a:latin typeface="DejaVu Sans"/>
              </a:rPr>
              <a:t>n</a:t>
            </a:r>
            <a:r>
              <a:rPr b="0" lang="en-US" sz="2000" spc="-1" strike="noStrike">
                <a:latin typeface="DejaVu Sans"/>
              </a:rPr>
              <a:t>s</a:t>
            </a:r>
            <a:r>
              <a:rPr b="0" lang="en-US" sz="2000" spc="-1" strike="noStrike">
                <a:latin typeface="DejaVu Sans"/>
              </a:rPr>
              <a:t>m</a:t>
            </a:r>
            <a:r>
              <a:rPr b="0" lang="en-US" sz="2000" spc="-1" strike="noStrike">
                <a:latin typeface="DejaVu Sans"/>
              </a:rPr>
              <a:t>i</a:t>
            </a:r>
            <a:r>
              <a:rPr b="0" lang="en-US" sz="2000" spc="-1" strike="noStrike">
                <a:latin typeface="DejaVu Sans"/>
              </a:rPr>
              <a:t>s</a:t>
            </a:r>
            <a:r>
              <a:rPr b="0" lang="en-US" sz="2000" spc="-1" strike="noStrike">
                <a:latin typeface="DejaVu Sans"/>
              </a:rPr>
              <a:t>s</a:t>
            </a:r>
            <a:r>
              <a:rPr b="0" lang="en-US" sz="2000" spc="-1" strike="noStrike">
                <a:latin typeface="DejaVu Sans"/>
              </a:rPr>
              <a:t>i</a:t>
            </a:r>
            <a:r>
              <a:rPr b="0" lang="en-US" sz="2000" spc="-1" strike="noStrike">
                <a:latin typeface="DejaVu Sans"/>
              </a:rPr>
              <a:t>o</a:t>
            </a:r>
            <a:r>
              <a:rPr b="0" lang="en-US" sz="2000" spc="-1" strike="noStrike">
                <a:latin typeface="DejaVu Sans"/>
              </a:rPr>
              <a:t>n </a:t>
            </a:r>
            <a:r>
              <a:rPr b="0" lang="en-US" sz="2000" spc="-1" strike="noStrike">
                <a:latin typeface="DejaVu Sans"/>
              </a:rPr>
              <a:t>h</a:t>
            </a:r>
            <a:r>
              <a:rPr b="0" lang="en-US" sz="2000" spc="-1" strike="noStrike">
                <a:latin typeface="DejaVu Sans"/>
              </a:rPr>
              <a:t>e</a:t>
            </a:r>
            <a:r>
              <a:rPr b="0" lang="en-US" sz="2000" spc="-1" strike="noStrike">
                <a:latin typeface="DejaVu Sans"/>
              </a:rPr>
              <a:t>a</a:t>
            </a:r>
            <a:r>
              <a:rPr b="0" lang="en-US" sz="2000" spc="-1" strike="noStrike">
                <a:latin typeface="DejaVu Sans"/>
              </a:rPr>
              <a:t>r</a:t>
            </a:r>
            <a:r>
              <a:rPr b="0" lang="en-US" sz="2000" spc="-1" strike="noStrike">
                <a:latin typeface="DejaVu Sans"/>
              </a:rPr>
              <a:t>d </a:t>
            </a:r>
            <a:r>
              <a:rPr b="0" lang="en-US" sz="2000" spc="-1" strike="noStrike">
                <a:latin typeface="DejaVu Sans"/>
              </a:rPr>
              <a:t>a</a:t>
            </a:r>
            <a:r>
              <a:rPr b="0" lang="en-US" sz="2000" spc="-1" strike="noStrike">
                <a:latin typeface="DejaVu Sans"/>
              </a:rPr>
              <a:t>s </a:t>
            </a:r>
            <a:r>
              <a:rPr b="0" lang="en-US" sz="2000" spc="-1" strike="noStrike">
                <a:latin typeface="DejaVu Sans"/>
              </a:rPr>
              <a:t>ji</a:t>
            </a:r>
            <a:r>
              <a:rPr b="0" lang="en-US" sz="2000" spc="-1" strike="noStrike">
                <a:latin typeface="DejaVu Sans"/>
              </a:rPr>
              <a:t>t</a:t>
            </a:r>
            <a:r>
              <a:rPr b="0" lang="en-US" sz="2000" spc="-1" strike="noStrike">
                <a:latin typeface="DejaVu Sans"/>
              </a:rPr>
              <a:t>t</a:t>
            </a:r>
            <a:r>
              <a:rPr b="0" lang="en-US" sz="2000" spc="-1" strike="noStrike">
                <a:latin typeface="DejaVu Sans"/>
              </a:rPr>
              <a:t>e</a:t>
            </a:r>
            <a:r>
              <a:rPr b="0" lang="en-US" sz="2000" spc="-1" strike="noStrike">
                <a:latin typeface="DejaVu Sans"/>
              </a:rPr>
              <a:t>r </a:t>
            </a:r>
            <a:r>
              <a:rPr b="0" lang="en-US" sz="2000" spc="-1" strike="noStrike">
                <a:latin typeface="DejaVu Sans"/>
              </a:rPr>
              <a:t>i</a:t>
            </a:r>
            <a:r>
              <a:rPr b="0" lang="en-US" sz="2000" spc="-1" strike="noStrike">
                <a:latin typeface="DejaVu Sans"/>
              </a:rPr>
              <a:t>n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c</a:t>
            </a:r>
            <a:r>
              <a:rPr b="0" lang="en-US" sz="2000" spc="-1" strike="noStrike">
                <a:latin typeface="DejaVu Sans"/>
              </a:rPr>
              <a:t>o</a:t>
            </a:r>
            <a:r>
              <a:rPr b="0" lang="en-US" sz="2000" spc="-1" strike="noStrike">
                <a:latin typeface="DejaVu Sans"/>
              </a:rPr>
              <a:t>n</a:t>
            </a:r>
            <a:r>
              <a:rPr b="0" lang="en-US" sz="2000" spc="-1" strike="noStrike">
                <a:latin typeface="DejaVu Sans"/>
              </a:rPr>
              <a:t>v</a:t>
            </a:r>
            <a:r>
              <a:rPr b="0" lang="en-US" sz="2000" spc="-1" strike="noStrike">
                <a:latin typeface="DejaVu Sans"/>
              </a:rPr>
              <a:t>e</a:t>
            </a:r>
            <a:r>
              <a:rPr b="0" lang="en-US" sz="2000" spc="-1" strike="noStrike">
                <a:latin typeface="DejaVu Sans"/>
              </a:rPr>
              <a:t>r</a:t>
            </a:r>
            <a:r>
              <a:rPr b="0" lang="en-US" sz="2000" spc="-1" strike="noStrike">
                <a:latin typeface="DejaVu Sans"/>
              </a:rPr>
              <a:t>s</a:t>
            </a:r>
            <a:r>
              <a:rPr b="0" lang="en-US" sz="2000" spc="-1" strike="noStrike">
                <a:latin typeface="DejaVu Sans"/>
              </a:rPr>
              <a:t>a</a:t>
            </a:r>
            <a:r>
              <a:rPr b="0" lang="en-US" sz="2000" spc="-1" strike="noStrike">
                <a:latin typeface="DejaVu Sans"/>
              </a:rPr>
              <a:t>ti</a:t>
            </a:r>
            <a:r>
              <a:rPr b="0" lang="en-US" sz="2000" spc="-1" strike="noStrike">
                <a:latin typeface="DejaVu Sans"/>
              </a:rPr>
              <a:t>o</a:t>
            </a:r>
            <a:r>
              <a:rPr b="0" lang="en-US" sz="2000" spc="-1" strike="noStrike">
                <a:latin typeface="DejaVu Sans"/>
              </a:rPr>
              <a:t>n</a:t>
            </a:r>
            <a:r>
              <a:rPr b="0" lang="en-US" sz="2000" spc="-1" strike="noStrike">
                <a:latin typeface="DejaVu Sans"/>
              </a:rPr>
              <a:t>.</a:t>
            </a:r>
            <a:endParaRPr b="0" lang="en-US" sz="2000" spc="-1" strike="noStrike">
              <a:latin typeface="DejaVu Sans"/>
            </a:endParaRPr>
          </a:p>
          <a:p>
            <a:r>
              <a:rPr b="0" lang="en-US" sz="2000" spc="-1" strike="noStrike">
                <a:latin typeface="DejaVu Sans"/>
              </a:rPr>
              <a:t>LL</a:t>
            </a:r>
            <a:r>
              <a:rPr b="0" lang="en-US" sz="2000" spc="-1" strike="noStrike">
                <a:latin typeface="DejaVu Sans"/>
              </a:rPr>
              <a:t>Q </a:t>
            </a:r>
            <a:r>
              <a:rPr b="0" lang="en-US" sz="2000" spc="-1" strike="noStrike">
                <a:latin typeface="DejaVu Sans"/>
              </a:rPr>
              <a:t>r</a:t>
            </a:r>
            <a:r>
              <a:rPr b="0" lang="en-US" sz="2000" spc="-1" strike="noStrike">
                <a:latin typeface="DejaVu Sans"/>
              </a:rPr>
              <a:t>e</a:t>
            </a:r>
            <a:r>
              <a:rPr b="0" lang="en-US" sz="2000" spc="-1" strike="noStrike">
                <a:latin typeface="DejaVu Sans"/>
              </a:rPr>
              <a:t>d</a:t>
            </a:r>
            <a:r>
              <a:rPr b="0" lang="en-US" sz="2000" spc="-1" strike="noStrike">
                <a:latin typeface="DejaVu Sans"/>
              </a:rPr>
              <a:t>u</a:t>
            </a:r>
            <a:r>
              <a:rPr b="0" lang="en-US" sz="2000" spc="-1" strike="noStrike">
                <a:latin typeface="DejaVu Sans"/>
              </a:rPr>
              <a:t>c</a:t>
            </a:r>
            <a:r>
              <a:rPr b="0" lang="en-US" sz="2000" spc="-1" strike="noStrike">
                <a:latin typeface="DejaVu Sans"/>
              </a:rPr>
              <a:t>e</a:t>
            </a:r>
            <a:r>
              <a:rPr b="0" lang="en-US" sz="2000" spc="-1" strike="noStrike">
                <a:latin typeface="DejaVu Sans"/>
              </a:rPr>
              <a:t>s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ji</a:t>
            </a:r>
            <a:r>
              <a:rPr b="0" lang="en-US" sz="2000" spc="-1" strike="noStrike">
                <a:latin typeface="DejaVu Sans"/>
              </a:rPr>
              <a:t>t</a:t>
            </a:r>
            <a:r>
              <a:rPr b="0" lang="en-US" sz="2000" spc="-1" strike="noStrike">
                <a:latin typeface="DejaVu Sans"/>
              </a:rPr>
              <a:t>t</a:t>
            </a:r>
            <a:r>
              <a:rPr b="0" lang="en-US" sz="2000" spc="-1" strike="noStrike">
                <a:latin typeface="DejaVu Sans"/>
              </a:rPr>
              <a:t>e</a:t>
            </a:r>
            <a:r>
              <a:rPr b="0" lang="en-US" sz="2000" spc="-1" strike="noStrike">
                <a:latin typeface="DejaVu Sans"/>
              </a:rPr>
              <a:t>r </a:t>
            </a:r>
            <a:r>
              <a:rPr b="0" lang="en-US" sz="2000" spc="-1" strike="noStrike">
                <a:latin typeface="DejaVu Sans"/>
              </a:rPr>
              <a:t>i</a:t>
            </a:r>
            <a:r>
              <a:rPr b="0" lang="en-US" sz="2000" spc="-1" strike="noStrike">
                <a:latin typeface="DejaVu Sans"/>
              </a:rPr>
              <a:t>n </a:t>
            </a:r>
            <a:r>
              <a:rPr b="0" lang="en-US" sz="2000" spc="-1" strike="noStrike">
                <a:latin typeface="DejaVu Sans"/>
              </a:rPr>
              <a:t>v</a:t>
            </a:r>
            <a:r>
              <a:rPr b="0" lang="en-US" sz="2000" spc="-1" strike="noStrike">
                <a:latin typeface="DejaVu Sans"/>
              </a:rPr>
              <a:t>o</a:t>
            </a:r>
            <a:r>
              <a:rPr b="0" lang="en-US" sz="2000" spc="-1" strike="noStrike">
                <a:latin typeface="DejaVu Sans"/>
              </a:rPr>
              <a:t>i</a:t>
            </a:r>
            <a:r>
              <a:rPr b="0" lang="en-US" sz="2000" spc="-1" strike="noStrike">
                <a:latin typeface="DejaVu Sans"/>
              </a:rPr>
              <a:t>c</a:t>
            </a:r>
            <a:r>
              <a:rPr b="0" lang="en-US" sz="2000" spc="-1" strike="noStrike">
                <a:latin typeface="DejaVu Sans"/>
              </a:rPr>
              <a:t>e </a:t>
            </a:r>
            <a:r>
              <a:rPr b="0" lang="en-US" sz="2000" spc="-1" strike="noStrike">
                <a:latin typeface="DejaVu Sans"/>
              </a:rPr>
              <a:t>c</a:t>
            </a:r>
            <a:r>
              <a:rPr b="0" lang="en-US" sz="2000" spc="-1" strike="noStrike">
                <a:latin typeface="DejaVu Sans"/>
              </a:rPr>
              <a:t>o</a:t>
            </a:r>
            <a:r>
              <a:rPr b="0" lang="en-US" sz="2000" spc="-1" strike="noStrike">
                <a:latin typeface="DejaVu Sans"/>
              </a:rPr>
              <a:t>n</a:t>
            </a:r>
            <a:r>
              <a:rPr b="0" lang="en-US" sz="2000" spc="-1" strike="noStrike">
                <a:latin typeface="DejaVu Sans"/>
              </a:rPr>
              <a:t>v</a:t>
            </a:r>
            <a:r>
              <a:rPr b="0" lang="en-US" sz="2000" spc="-1" strike="noStrike">
                <a:latin typeface="DejaVu Sans"/>
              </a:rPr>
              <a:t>e</a:t>
            </a:r>
            <a:r>
              <a:rPr b="0" lang="en-US" sz="2000" spc="-1" strike="noStrike">
                <a:latin typeface="DejaVu Sans"/>
              </a:rPr>
              <a:t>r</a:t>
            </a:r>
            <a:r>
              <a:rPr b="0" lang="en-US" sz="2000" spc="-1" strike="noStrike">
                <a:latin typeface="DejaVu Sans"/>
              </a:rPr>
              <a:t>s</a:t>
            </a:r>
            <a:r>
              <a:rPr b="0" lang="en-US" sz="2000" spc="-1" strike="noStrike">
                <a:latin typeface="DejaVu Sans"/>
              </a:rPr>
              <a:t>a</a:t>
            </a:r>
            <a:r>
              <a:rPr b="0" lang="en-US" sz="2000" spc="-1" strike="noStrike">
                <a:latin typeface="DejaVu Sans"/>
              </a:rPr>
              <a:t>ti</a:t>
            </a:r>
            <a:r>
              <a:rPr b="0" lang="en-US" sz="2000" spc="-1" strike="noStrike">
                <a:latin typeface="DejaVu Sans"/>
              </a:rPr>
              <a:t>o</a:t>
            </a:r>
            <a:r>
              <a:rPr b="0" lang="en-US" sz="2000" spc="-1" strike="noStrike">
                <a:latin typeface="DejaVu Sans"/>
              </a:rPr>
              <a:t>n</a:t>
            </a:r>
            <a:r>
              <a:rPr b="0" lang="en-US" sz="2000" spc="-1" strike="noStrike">
                <a:latin typeface="DejaVu Sans"/>
              </a:rPr>
              <a:t>s</a:t>
            </a:r>
            <a:r>
              <a:rPr b="0" lang="en-US" sz="2000" spc="-1" strike="noStrike">
                <a:latin typeface="DejaVu Sans"/>
              </a:rPr>
              <a:t>. </a:t>
            </a:r>
            <a:r>
              <a:rPr b="0" lang="en-US" sz="2000" spc="-1" strike="noStrike">
                <a:latin typeface="DejaVu Sans"/>
              </a:rPr>
              <a:t>T</a:t>
            </a:r>
            <a:r>
              <a:rPr b="0" lang="en-US" sz="2000" spc="-1" strike="noStrike">
                <a:latin typeface="DejaVu Sans"/>
              </a:rPr>
              <a:t>o </a:t>
            </a:r>
            <a:r>
              <a:rPr b="0" lang="en-US" sz="2000" spc="-1" strike="noStrike">
                <a:latin typeface="DejaVu Sans"/>
              </a:rPr>
              <a:t>e</a:t>
            </a:r>
            <a:r>
              <a:rPr b="0" lang="en-US" sz="2000" spc="-1" strike="noStrike">
                <a:latin typeface="DejaVu Sans"/>
              </a:rPr>
              <a:t>n</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e </a:t>
            </a:r>
            <a:r>
              <a:rPr b="0" lang="en-US" sz="2000" spc="-1" strike="noStrike">
                <a:latin typeface="DejaVu Sans"/>
              </a:rPr>
              <a:t>r</a:t>
            </a:r>
            <a:r>
              <a:rPr b="0" lang="en-US" sz="2000" spc="-1" strike="noStrike">
                <a:latin typeface="DejaVu Sans"/>
              </a:rPr>
              <a:t>e</a:t>
            </a:r>
            <a:r>
              <a:rPr b="0" lang="en-US" sz="2000" spc="-1" strike="noStrike">
                <a:latin typeface="DejaVu Sans"/>
              </a:rPr>
              <a:t>a</a:t>
            </a:r>
            <a:r>
              <a:rPr b="0" lang="en-US" sz="2000" spc="-1" strike="noStrike">
                <a:latin typeface="DejaVu Sans"/>
              </a:rPr>
              <a:t>l-</a:t>
            </a:r>
            <a:r>
              <a:rPr b="0" lang="en-US" sz="2000" spc="-1" strike="noStrike">
                <a:latin typeface="DejaVu Sans"/>
              </a:rPr>
              <a:t>ti</a:t>
            </a:r>
            <a:r>
              <a:rPr b="0" lang="en-US" sz="2000" spc="-1" strike="noStrike">
                <a:latin typeface="DejaVu Sans"/>
              </a:rPr>
              <a:t>m</a:t>
            </a:r>
            <a:r>
              <a:rPr b="0" lang="en-US" sz="2000" spc="-1" strike="noStrike">
                <a:latin typeface="DejaVu Sans"/>
              </a:rPr>
              <a:t>e </a:t>
            </a:r>
            <a:r>
              <a:rPr b="0" lang="en-US" sz="2000" spc="-1" strike="noStrike">
                <a:latin typeface="DejaVu Sans"/>
              </a:rPr>
              <a:t>t</a:t>
            </a:r>
            <a:r>
              <a:rPr b="0" lang="en-US" sz="2000" spc="-1" strike="noStrike">
                <a:latin typeface="DejaVu Sans"/>
              </a:rPr>
              <a:t>r</a:t>
            </a:r>
            <a:r>
              <a:rPr b="0" lang="en-US" sz="2000" spc="-1" strike="noStrike">
                <a:latin typeface="DejaVu Sans"/>
              </a:rPr>
              <a:t>a</a:t>
            </a:r>
            <a:r>
              <a:rPr b="0" lang="en-US" sz="2000" spc="-1" strike="noStrike">
                <a:latin typeface="DejaVu Sans"/>
              </a:rPr>
              <a:t>f</a:t>
            </a:r>
            <a:r>
              <a:rPr b="0" lang="en-US" sz="2000" spc="-1" strike="noStrike">
                <a:latin typeface="DejaVu Sans"/>
              </a:rPr>
              <a:t>fi</a:t>
            </a:r>
            <a:r>
              <a:rPr b="0" lang="en-US" sz="2000" spc="-1" strike="noStrike">
                <a:latin typeface="DejaVu Sans"/>
              </a:rPr>
              <a:t>c </a:t>
            </a:r>
            <a:r>
              <a:rPr b="0" lang="en-US" sz="2000" spc="-1" strike="noStrike">
                <a:latin typeface="DejaVu Sans"/>
              </a:rPr>
              <a:t>t</a:t>
            </a:r>
            <a:r>
              <a:rPr b="0" lang="en-US" sz="2000" spc="-1" strike="noStrike">
                <a:latin typeface="DejaVu Sans"/>
              </a:rPr>
              <a:t>o </a:t>
            </a:r>
            <a:r>
              <a:rPr b="0" lang="en-US" sz="2000" spc="-1" strike="noStrike">
                <a:latin typeface="DejaVu Sans"/>
              </a:rPr>
              <a:t>a </a:t>
            </a:r>
            <a:r>
              <a:rPr b="0" lang="en-US" sz="2000" spc="-1" strike="noStrike">
                <a:latin typeface="DejaVu Sans"/>
              </a:rPr>
              <a:t>s</a:t>
            </a:r>
            <a:r>
              <a:rPr b="0" lang="en-US" sz="2000" spc="-1" strike="noStrike">
                <a:latin typeface="DejaVu Sans"/>
              </a:rPr>
              <a:t>t</a:t>
            </a:r>
            <a:r>
              <a:rPr b="0" lang="en-US" sz="2000" spc="-1" strike="noStrike">
                <a:latin typeface="DejaVu Sans"/>
              </a:rPr>
              <a:t>ri</a:t>
            </a:r>
            <a:r>
              <a:rPr b="0" lang="en-US" sz="2000" spc="-1" strike="noStrike">
                <a:latin typeface="DejaVu Sans"/>
              </a:rPr>
              <a:t>c</a:t>
            </a:r>
            <a:r>
              <a:rPr b="0" lang="en-US" sz="2000" spc="-1" strike="noStrike">
                <a:latin typeface="DejaVu Sans"/>
              </a:rPr>
              <a:t>t-</a:t>
            </a:r>
            <a:r>
              <a:rPr b="0" lang="en-US" sz="2000" spc="-1" strike="noStrike">
                <a:latin typeface="DejaVu Sans"/>
              </a:rPr>
              <a:t>p</a:t>
            </a:r>
            <a:r>
              <a:rPr b="0" lang="en-US" sz="2000" spc="-1" strike="noStrike">
                <a:latin typeface="DejaVu Sans"/>
              </a:rPr>
              <a:t>ri</a:t>
            </a:r>
            <a:r>
              <a:rPr b="0" lang="en-US" sz="2000" spc="-1" strike="noStrike">
                <a:latin typeface="DejaVu Sans"/>
              </a:rPr>
              <a:t>o</a:t>
            </a:r>
            <a:r>
              <a:rPr b="0" lang="en-US" sz="2000" spc="-1" strike="noStrike">
                <a:latin typeface="DejaVu Sans"/>
              </a:rPr>
              <a:t>ri</a:t>
            </a:r>
            <a:r>
              <a:rPr b="0" lang="en-US" sz="2000" spc="-1" strike="noStrike">
                <a:latin typeface="DejaVu Sans"/>
              </a:rPr>
              <a:t>t</a:t>
            </a:r>
            <a:r>
              <a:rPr b="0" lang="en-US" sz="2000" spc="-1" strike="noStrike">
                <a:latin typeface="DejaVu Sans"/>
              </a:rPr>
              <a:t>y </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e</a:t>
            </a:r>
            <a:r>
              <a:rPr b="0" lang="en-US" sz="2000" spc="-1" strike="noStrike">
                <a:latin typeface="DejaVu Sans"/>
              </a:rPr>
              <a:t>, </a:t>
            </a:r>
            <a:r>
              <a:rPr b="0" lang="en-US" sz="2000" spc="-1" strike="noStrike">
                <a:latin typeface="DejaVu Sans"/>
              </a:rPr>
              <a:t>y</a:t>
            </a:r>
            <a:r>
              <a:rPr b="0" lang="en-US" sz="2000" spc="-1" strike="noStrike">
                <a:latin typeface="DejaVu Sans"/>
              </a:rPr>
              <a:t>o</a:t>
            </a:r>
            <a:r>
              <a:rPr b="0" lang="en-US" sz="2000" spc="-1" strike="noStrike">
                <a:latin typeface="DejaVu Sans"/>
              </a:rPr>
              <a:t>u </a:t>
            </a:r>
            <a:r>
              <a:rPr b="0" lang="en-US" sz="2000" spc="-1" strike="noStrike">
                <a:latin typeface="DejaVu Sans"/>
              </a:rPr>
              <a:t>c</a:t>
            </a:r>
            <a:r>
              <a:rPr b="0" lang="en-US" sz="2000" spc="-1" strike="noStrike">
                <a:latin typeface="DejaVu Sans"/>
              </a:rPr>
              <a:t>o</a:t>
            </a:r>
            <a:r>
              <a:rPr b="0" lang="en-US" sz="2000" spc="-1" strike="noStrike">
                <a:latin typeface="DejaVu Sans"/>
              </a:rPr>
              <a:t>n</a:t>
            </a:r>
            <a:r>
              <a:rPr b="0" lang="en-US" sz="2000" spc="-1" strike="noStrike">
                <a:latin typeface="DejaVu Sans"/>
              </a:rPr>
              <a:t>fi</a:t>
            </a:r>
            <a:r>
              <a:rPr b="0" lang="en-US" sz="2000" spc="-1" strike="noStrike">
                <a:latin typeface="DejaVu Sans"/>
              </a:rPr>
              <a:t>g</a:t>
            </a:r>
            <a:r>
              <a:rPr b="0" lang="en-US" sz="2000" spc="-1" strike="noStrike">
                <a:latin typeface="DejaVu Sans"/>
              </a:rPr>
              <a:t>u</a:t>
            </a:r>
            <a:r>
              <a:rPr b="0" lang="en-US" sz="2000" spc="-1" strike="noStrike">
                <a:latin typeface="DejaVu Sans"/>
              </a:rPr>
              <a:t>r</a:t>
            </a:r>
            <a:r>
              <a:rPr b="0" lang="en-US" sz="2000" spc="-1" strike="noStrike">
                <a:latin typeface="DejaVu Sans"/>
              </a:rPr>
              <a:t>e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1" lang="en-US" sz="2000" spc="-1" strike="noStrike">
                <a:latin typeface="DejaVu Sans"/>
              </a:rPr>
              <a:t>p</a:t>
            </a:r>
            <a:r>
              <a:rPr b="1" lang="en-US" sz="2000" spc="-1" strike="noStrike">
                <a:latin typeface="DejaVu Sans"/>
              </a:rPr>
              <a:t>r</a:t>
            </a:r>
            <a:r>
              <a:rPr b="1" lang="en-US" sz="2000" spc="-1" strike="noStrike">
                <a:latin typeface="DejaVu Sans"/>
              </a:rPr>
              <a:t>i</a:t>
            </a:r>
            <a:r>
              <a:rPr b="1" lang="en-US" sz="2000" spc="-1" strike="noStrike">
                <a:latin typeface="DejaVu Sans"/>
              </a:rPr>
              <a:t>o</a:t>
            </a:r>
            <a:r>
              <a:rPr b="1" lang="en-US" sz="2000" spc="-1" strike="noStrike">
                <a:latin typeface="DejaVu Sans"/>
              </a:rPr>
              <a:t>r</a:t>
            </a:r>
            <a:r>
              <a:rPr b="1" lang="en-US" sz="2000" spc="-1" strike="noStrike">
                <a:latin typeface="DejaVu Sans"/>
              </a:rPr>
              <a:t>i</a:t>
            </a:r>
            <a:r>
              <a:rPr b="1" lang="en-US" sz="2000" spc="-1" strike="noStrike">
                <a:latin typeface="DejaVu Sans"/>
              </a:rPr>
              <a:t>t</a:t>
            </a:r>
            <a:r>
              <a:rPr b="1" lang="en-US" sz="2000" spc="-1" strike="noStrike">
                <a:latin typeface="DejaVu Sans"/>
              </a:rPr>
              <a:t>y</a:t>
            </a:r>
            <a:r>
              <a:rPr b="0" lang="en-US" sz="2000" spc="-1" strike="noStrike">
                <a:latin typeface="DejaVu Sans"/>
              </a:rPr>
              <a:t> </a:t>
            </a:r>
            <a:r>
              <a:rPr b="0" lang="en-US" sz="2000" spc="-1" strike="noStrike">
                <a:latin typeface="DejaVu Sans"/>
              </a:rPr>
              <a:t>c</a:t>
            </a:r>
            <a:r>
              <a:rPr b="0" lang="en-US" sz="2000" spc="-1" strike="noStrike">
                <a:latin typeface="DejaVu Sans"/>
              </a:rPr>
              <a:t>o</a:t>
            </a:r>
            <a:r>
              <a:rPr b="0" lang="en-US" sz="2000" spc="-1" strike="noStrike">
                <a:latin typeface="DejaVu Sans"/>
              </a:rPr>
              <a:t>m</a:t>
            </a:r>
            <a:r>
              <a:rPr b="0" lang="en-US" sz="2000" spc="-1" strike="noStrike">
                <a:latin typeface="DejaVu Sans"/>
              </a:rPr>
              <a:t>m</a:t>
            </a:r>
            <a:r>
              <a:rPr b="0" lang="en-US" sz="2000" spc="-1" strike="noStrike">
                <a:latin typeface="DejaVu Sans"/>
              </a:rPr>
              <a:t>a</a:t>
            </a:r>
            <a:r>
              <a:rPr b="0" lang="en-US" sz="2000" spc="-1" strike="noStrike">
                <a:latin typeface="DejaVu Sans"/>
              </a:rPr>
              <a:t>n</a:t>
            </a:r>
            <a:r>
              <a:rPr b="0" lang="en-US" sz="2000" spc="-1" strike="noStrike">
                <a:latin typeface="DejaVu Sans"/>
              </a:rPr>
              <a:t>d </a:t>
            </a:r>
            <a:r>
              <a:rPr b="0" lang="en-US" sz="2000" spc="-1" strike="noStrike">
                <a:latin typeface="DejaVu Sans"/>
              </a:rPr>
              <a:t>f</a:t>
            </a:r>
            <a:r>
              <a:rPr b="0" lang="en-US" sz="2000" spc="-1" strike="noStrike">
                <a:latin typeface="DejaVu Sans"/>
              </a:rPr>
              <a:t>o</a:t>
            </a:r>
            <a:r>
              <a:rPr b="0" lang="en-US" sz="2000" spc="-1" strike="noStrike">
                <a:latin typeface="DejaVu Sans"/>
              </a:rPr>
              <a:t>r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 </a:t>
            </a:r>
            <a:r>
              <a:rPr b="0" lang="en-US" sz="2000" spc="-1" strike="noStrike">
                <a:latin typeface="DejaVu Sans"/>
              </a:rPr>
              <a:t>a</a:t>
            </a:r>
            <a:r>
              <a:rPr b="0" lang="en-US" sz="2000" spc="-1" strike="noStrike">
                <a:latin typeface="DejaVu Sans"/>
              </a:rPr>
              <a:t>ft</a:t>
            </a:r>
            <a:r>
              <a:rPr b="0" lang="en-US" sz="2000" spc="-1" strike="noStrike">
                <a:latin typeface="DejaVu Sans"/>
              </a:rPr>
              <a:t>e</a:t>
            </a:r>
            <a:r>
              <a:rPr b="0" lang="en-US" sz="2000" spc="-1" strike="noStrike">
                <a:latin typeface="DejaVu Sans"/>
              </a:rPr>
              <a:t>r </a:t>
            </a:r>
            <a:r>
              <a:rPr b="0" lang="en-US" sz="2000" spc="-1" strike="noStrike">
                <a:latin typeface="DejaVu Sans"/>
              </a:rPr>
              <a:t>y</a:t>
            </a:r>
            <a:r>
              <a:rPr b="0" lang="en-US" sz="2000" spc="-1" strike="noStrike">
                <a:latin typeface="DejaVu Sans"/>
              </a:rPr>
              <a:t>o</a:t>
            </a:r>
            <a:r>
              <a:rPr b="0" lang="en-US" sz="2000" spc="-1" strike="noStrike">
                <a:latin typeface="DejaVu Sans"/>
              </a:rPr>
              <a:t>u </a:t>
            </a:r>
            <a:r>
              <a:rPr b="0" lang="en-US" sz="2000" spc="-1" strike="noStrike">
                <a:latin typeface="DejaVu Sans"/>
              </a:rPr>
              <a:t>s</a:t>
            </a:r>
            <a:r>
              <a:rPr b="0" lang="en-US" sz="2000" spc="-1" strike="noStrike">
                <a:latin typeface="DejaVu Sans"/>
              </a:rPr>
              <a:t>p</a:t>
            </a:r>
            <a:r>
              <a:rPr b="0" lang="en-US" sz="2000" spc="-1" strike="noStrike">
                <a:latin typeface="DejaVu Sans"/>
              </a:rPr>
              <a:t>e</a:t>
            </a:r>
            <a:r>
              <a:rPr b="0" lang="en-US" sz="2000" spc="-1" strike="noStrike">
                <a:latin typeface="DejaVu Sans"/>
              </a:rPr>
              <a:t>c</a:t>
            </a:r>
            <a:r>
              <a:rPr b="0" lang="en-US" sz="2000" spc="-1" strike="noStrike">
                <a:latin typeface="DejaVu Sans"/>
              </a:rPr>
              <a:t>if</a:t>
            </a:r>
            <a:r>
              <a:rPr b="0" lang="en-US" sz="2000" spc="-1" strike="noStrike">
                <a:latin typeface="DejaVu Sans"/>
              </a:rPr>
              <a:t>y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n</a:t>
            </a:r>
            <a:r>
              <a:rPr b="0" lang="en-US" sz="2000" spc="-1" strike="noStrike">
                <a:latin typeface="DejaVu Sans"/>
              </a:rPr>
              <a:t>a</a:t>
            </a:r>
            <a:r>
              <a:rPr b="0" lang="en-US" sz="2000" spc="-1" strike="noStrike">
                <a:latin typeface="DejaVu Sans"/>
              </a:rPr>
              <a:t>m</a:t>
            </a:r>
            <a:r>
              <a:rPr b="0" lang="en-US" sz="2000" spc="-1" strike="noStrike">
                <a:latin typeface="DejaVu Sans"/>
              </a:rPr>
              <a:t>e</a:t>
            </a:r>
            <a:r>
              <a:rPr b="0" lang="en-US" sz="2000" spc="-1" strike="noStrike">
                <a:latin typeface="DejaVu Sans"/>
              </a:rPr>
              <a:t>d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 </a:t>
            </a:r>
            <a:r>
              <a:rPr b="0" lang="en-US" sz="2000" spc="-1" strike="noStrike">
                <a:latin typeface="DejaVu Sans"/>
              </a:rPr>
              <a:t>w</a:t>
            </a:r>
            <a:r>
              <a:rPr b="0" lang="en-US" sz="2000" spc="-1" strike="noStrike">
                <a:latin typeface="DejaVu Sans"/>
              </a:rPr>
              <a:t>it</a:t>
            </a:r>
            <a:r>
              <a:rPr b="0" lang="en-US" sz="2000" spc="-1" strike="noStrike">
                <a:latin typeface="DejaVu Sans"/>
              </a:rPr>
              <a:t>h</a:t>
            </a:r>
            <a:r>
              <a:rPr b="0" lang="en-US" sz="2000" spc="-1" strike="noStrike">
                <a:latin typeface="DejaVu Sans"/>
              </a:rPr>
              <a:t>i</a:t>
            </a:r>
            <a:r>
              <a:rPr b="0" lang="en-US" sz="2000" spc="-1" strike="noStrike">
                <a:latin typeface="DejaVu Sans"/>
              </a:rPr>
              <a:t>n </a:t>
            </a:r>
            <a:r>
              <a:rPr b="0" lang="en-US" sz="2000" spc="-1" strike="noStrike">
                <a:latin typeface="DejaVu Sans"/>
              </a:rPr>
              <a:t>a </a:t>
            </a:r>
            <a:r>
              <a:rPr b="0" lang="en-US" sz="2000" spc="-1" strike="noStrike">
                <a:latin typeface="DejaVu Sans"/>
              </a:rPr>
              <a:t>p</a:t>
            </a:r>
            <a:r>
              <a:rPr b="0" lang="en-US" sz="2000" spc="-1" strike="noStrike">
                <a:latin typeface="DejaVu Sans"/>
              </a:rPr>
              <a:t>o</a:t>
            </a:r>
            <a:r>
              <a:rPr b="0" lang="en-US" sz="2000" spc="-1" strike="noStrike">
                <a:latin typeface="DejaVu Sans"/>
              </a:rPr>
              <a:t>li</a:t>
            </a:r>
            <a:r>
              <a:rPr b="0" lang="en-US" sz="2000" spc="-1" strike="noStrike">
                <a:latin typeface="DejaVu Sans"/>
              </a:rPr>
              <a:t>c</a:t>
            </a:r>
            <a:r>
              <a:rPr b="0" lang="en-US" sz="2000" spc="-1" strike="noStrike">
                <a:latin typeface="DejaVu Sans"/>
              </a:rPr>
              <a:t>y </a:t>
            </a:r>
            <a:r>
              <a:rPr b="0" lang="en-US" sz="2000" spc="-1" strike="noStrike">
                <a:latin typeface="DejaVu Sans"/>
              </a:rPr>
              <a:t>m</a:t>
            </a:r>
            <a:r>
              <a:rPr b="0" lang="en-US" sz="2000" spc="-1" strike="noStrike">
                <a:latin typeface="DejaVu Sans"/>
              </a:rPr>
              <a:t>a</a:t>
            </a:r>
            <a:r>
              <a:rPr b="0" lang="en-US" sz="2000" spc="-1" strike="noStrike">
                <a:latin typeface="DejaVu Sans"/>
              </a:rPr>
              <a:t>p</a:t>
            </a:r>
            <a:r>
              <a:rPr b="0" lang="en-US" sz="2000" spc="-1" strike="noStrike">
                <a:latin typeface="DejaVu Sans"/>
              </a:rPr>
              <a:t>. </a:t>
            </a:r>
            <a:r>
              <a:rPr b="0" lang="en-US" sz="2000" spc="-1" strike="noStrike">
                <a:latin typeface="DejaVu Sans"/>
              </a:rPr>
              <a:t>(</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e</a:t>
            </a:r>
            <a:r>
              <a:rPr b="0" lang="en-US" sz="2000" spc="-1" strike="noStrike">
                <a:latin typeface="DejaVu Sans"/>
              </a:rPr>
              <a:t>s </a:t>
            </a:r>
            <a:r>
              <a:rPr b="0" lang="en-US" sz="2000" spc="-1" strike="noStrike">
                <a:latin typeface="DejaVu Sans"/>
              </a:rPr>
              <a:t>t</a:t>
            </a:r>
            <a:r>
              <a:rPr b="0" lang="en-US" sz="2000" spc="-1" strike="noStrike">
                <a:latin typeface="DejaVu Sans"/>
              </a:rPr>
              <a:t>o </a:t>
            </a:r>
            <a:r>
              <a:rPr b="0" lang="en-US" sz="2000" spc="-1" strike="noStrike">
                <a:latin typeface="DejaVu Sans"/>
              </a:rPr>
              <a:t>w</a:t>
            </a:r>
            <a:r>
              <a:rPr b="0" lang="en-US" sz="2000" spc="-1" strike="noStrike">
                <a:latin typeface="DejaVu Sans"/>
              </a:rPr>
              <a:t>h</a:t>
            </a:r>
            <a:r>
              <a:rPr b="0" lang="en-US" sz="2000" spc="-1" strike="noStrike">
                <a:latin typeface="DejaVu Sans"/>
              </a:rPr>
              <a:t>i</a:t>
            </a:r>
            <a:r>
              <a:rPr b="0" lang="en-US" sz="2000" spc="-1" strike="noStrike">
                <a:latin typeface="DejaVu Sans"/>
              </a:rPr>
              <a:t>c</a:t>
            </a:r>
            <a:r>
              <a:rPr b="0" lang="en-US" sz="2000" spc="-1" strike="noStrike">
                <a:latin typeface="DejaVu Sans"/>
              </a:rPr>
              <a:t>h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1" lang="en-US" sz="2000" spc="-1" strike="noStrike">
                <a:latin typeface="DejaVu Sans"/>
              </a:rPr>
              <a:t>p</a:t>
            </a:r>
            <a:r>
              <a:rPr b="1" lang="en-US" sz="2000" spc="-1" strike="noStrike">
                <a:latin typeface="DejaVu Sans"/>
              </a:rPr>
              <a:t>r</a:t>
            </a:r>
            <a:r>
              <a:rPr b="1" lang="en-US" sz="2000" spc="-1" strike="noStrike">
                <a:latin typeface="DejaVu Sans"/>
              </a:rPr>
              <a:t>i</a:t>
            </a:r>
            <a:r>
              <a:rPr b="1" lang="en-US" sz="2000" spc="-1" strike="noStrike">
                <a:latin typeface="DejaVu Sans"/>
              </a:rPr>
              <a:t>o</a:t>
            </a:r>
            <a:r>
              <a:rPr b="1" lang="en-US" sz="2000" spc="-1" strike="noStrike">
                <a:latin typeface="DejaVu Sans"/>
              </a:rPr>
              <a:t>r</a:t>
            </a:r>
            <a:r>
              <a:rPr b="1" lang="en-US" sz="2000" spc="-1" strike="noStrike">
                <a:latin typeface="DejaVu Sans"/>
              </a:rPr>
              <a:t>i</a:t>
            </a:r>
            <a:r>
              <a:rPr b="1" lang="en-US" sz="2000" spc="-1" strike="noStrike">
                <a:latin typeface="DejaVu Sans"/>
              </a:rPr>
              <a:t>t</a:t>
            </a:r>
            <a:r>
              <a:rPr b="1" lang="en-US" sz="2000" spc="-1" strike="noStrike">
                <a:latin typeface="DejaVu Sans"/>
              </a:rPr>
              <a:t>y</a:t>
            </a:r>
            <a:r>
              <a:rPr b="0" lang="en-US" sz="2000" spc="-1" strike="noStrike">
                <a:latin typeface="DejaVu Sans"/>
              </a:rPr>
              <a:t> </a:t>
            </a:r>
            <a:r>
              <a:rPr b="0" lang="en-US" sz="2000" spc="-1" strike="noStrike">
                <a:latin typeface="DejaVu Sans"/>
              </a:rPr>
              <a:t>c</a:t>
            </a:r>
            <a:r>
              <a:rPr b="0" lang="en-US" sz="2000" spc="-1" strike="noStrike">
                <a:latin typeface="DejaVu Sans"/>
              </a:rPr>
              <a:t>o</a:t>
            </a:r>
            <a:r>
              <a:rPr b="0" lang="en-US" sz="2000" spc="-1" strike="noStrike">
                <a:latin typeface="DejaVu Sans"/>
              </a:rPr>
              <a:t>m</a:t>
            </a:r>
            <a:r>
              <a:rPr b="0" lang="en-US" sz="2000" spc="-1" strike="noStrike">
                <a:latin typeface="DejaVu Sans"/>
              </a:rPr>
              <a:t>m</a:t>
            </a:r>
            <a:r>
              <a:rPr b="0" lang="en-US" sz="2000" spc="-1" strike="noStrike">
                <a:latin typeface="DejaVu Sans"/>
              </a:rPr>
              <a:t>a</a:t>
            </a:r>
            <a:r>
              <a:rPr b="0" lang="en-US" sz="2000" spc="-1" strike="noStrike">
                <a:latin typeface="DejaVu Sans"/>
              </a:rPr>
              <a:t>n</a:t>
            </a:r>
            <a:r>
              <a:rPr b="0" lang="en-US" sz="2000" spc="-1" strike="noStrike">
                <a:latin typeface="DejaVu Sans"/>
              </a:rPr>
              <a:t>d </a:t>
            </a:r>
            <a:r>
              <a:rPr b="0" lang="en-US" sz="2000" spc="-1" strike="noStrike">
                <a:latin typeface="DejaVu Sans"/>
              </a:rPr>
              <a:t>i</a:t>
            </a:r>
            <a:r>
              <a:rPr b="0" lang="en-US" sz="2000" spc="-1" strike="noStrike">
                <a:latin typeface="DejaVu Sans"/>
              </a:rPr>
              <a:t>s </a:t>
            </a:r>
            <a:r>
              <a:rPr b="0" lang="en-US" sz="2000" spc="-1" strike="noStrike">
                <a:latin typeface="DejaVu Sans"/>
              </a:rPr>
              <a:t>a</a:t>
            </a:r>
            <a:r>
              <a:rPr b="0" lang="en-US" sz="2000" spc="-1" strike="noStrike">
                <a:latin typeface="DejaVu Sans"/>
              </a:rPr>
              <a:t>p</a:t>
            </a:r>
            <a:r>
              <a:rPr b="0" lang="en-US" sz="2000" spc="-1" strike="noStrike">
                <a:latin typeface="DejaVu Sans"/>
              </a:rPr>
              <a:t>p</a:t>
            </a:r>
            <a:r>
              <a:rPr b="0" lang="en-US" sz="2000" spc="-1" strike="noStrike">
                <a:latin typeface="DejaVu Sans"/>
              </a:rPr>
              <a:t>li</a:t>
            </a:r>
            <a:r>
              <a:rPr b="0" lang="en-US" sz="2000" spc="-1" strike="noStrike">
                <a:latin typeface="DejaVu Sans"/>
              </a:rPr>
              <a:t>e</a:t>
            </a:r>
            <a:r>
              <a:rPr b="0" lang="en-US" sz="2000" spc="-1" strike="noStrike">
                <a:latin typeface="DejaVu Sans"/>
              </a:rPr>
              <a:t>d </a:t>
            </a:r>
            <a:r>
              <a:rPr b="0" lang="en-US" sz="2000" spc="-1" strike="noStrike">
                <a:latin typeface="DejaVu Sans"/>
              </a:rPr>
              <a:t>a</a:t>
            </a:r>
            <a:r>
              <a:rPr b="0" lang="en-US" sz="2000" spc="-1" strike="noStrike">
                <a:latin typeface="DejaVu Sans"/>
              </a:rPr>
              <a:t>r</a:t>
            </a:r>
            <a:r>
              <a:rPr b="0" lang="en-US" sz="2000" spc="-1" strike="noStrike">
                <a:latin typeface="DejaVu Sans"/>
              </a:rPr>
              <a:t>e </a:t>
            </a:r>
            <a:r>
              <a:rPr b="0" lang="en-US" sz="2000" spc="-1" strike="noStrike">
                <a:latin typeface="DejaVu Sans"/>
              </a:rPr>
              <a:t>c</a:t>
            </a:r>
            <a:r>
              <a:rPr b="0" lang="en-US" sz="2000" spc="-1" strike="noStrike">
                <a:latin typeface="DejaVu Sans"/>
              </a:rPr>
              <a:t>o</a:t>
            </a:r>
            <a:r>
              <a:rPr b="0" lang="en-US" sz="2000" spc="-1" strike="noStrike">
                <a:latin typeface="DejaVu Sans"/>
              </a:rPr>
              <a:t>n</a:t>
            </a:r>
            <a:r>
              <a:rPr b="0" lang="en-US" sz="2000" spc="-1" strike="noStrike">
                <a:latin typeface="DejaVu Sans"/>
              </a:rPr>
              <a:t>s</a:t>
            </a:r>
            <a:r>
              <a:rPr b="0" lang="en-US" sz="2000" spc="-1" strike="noStrike">
                <a:latin typeface="DejaVu Sans"/>
              </a:rPr>
              <a:t>i</a:t>
            </a:r>
            <a:r>
              <a:rPr b="0" lang="en-US" sz="2000" spc="-1" strike="noStrike">
                <a:latin typeface="DejaVu Sans"/>
              </a:rPr>
              <a:t>d</a:t>
            </a:r>
            <a:r>
              <a:rPr b="0" lang="en-US" sz="2000" spc="-1" strike="noStrike">
                <a:latin typeface="DejaVu Sans"/>
              </a:rPr>
              <a:t>e</a:t>
            </a:r>
            <a:r>
              <a:rPr b="0" lang="en-US" sz="2000" spc="-1" strike="noStrike">
                <a:latin typeface="DejaVu Sans"/>
              </a:rPr>
              <a:t>r</a:t>
            </a:r>
            <a:r>
              <a:rPr b="0" lang="en-US" sz="2000" spc="-1" strike="noStrike">
                <a:latin typeface="DejaVu Sans"/>
              </a:rPr>
              <a:t>e</a:t>
            </a:r>
            <a:r>
              <a:rPr b="0" lang="en-US" sz="2000" spc="-1" strike="noStrike">
                <a:latin typeface="DejaVu Sans"/>
              </a:rPr>
              <a:t>d </a:t>
            </a:r>
            <a:r>
              <a:rPr b="0" lang="en-US" sz="2000" spc="-1" strike="noStrike">
                <a:latin typeface="DejaVu Sans"/>
              </a:rPr>
              <a:t>p</a:t>
            </a:r>
            <a:r>
              <a:rPr b="0" lang="en-US" sz="2000" spc="-1" strike="noStrike">
                <a:latin typeface="DejaVu Sans"/>
              </a:rPr>
              <a:t>ri</a:t>
            </a:r>
            <a:r>
              <a:rPr b="0" lang="en-US" sz="2000" spc="-1" strike="noStrike">
                <a:latin typeface="DejaVu Sans"/>
              </a:rPr>
              <a:t>o</a:t>
            </a:r>
            <a:r>
              <a:rPr b="0" lang="en-US" sz="2000" spc="-1" strike="noStrike">
                <a:latin typeface="DejaVu Sans"/>
              </a:rPr>
              <a:t>ri</a:t>
            </a:r>
            <a:r>
              <a:rPr b="0" lang="en-US" sz="2000" spc="-1" strike="noStrike">
                <a:latin typeface="DejaVu Sans"/>
              </a:rPr>
              <a:t>t</a:t>
            </a:r>
            <a:r>
              <a:rPr b="0" lang="en-US" sz="2000" spc="-1" strike="noStrike">
                <a:latin typeface="DejaVu Sans"/>
              </a:rPr>
              <a:t>y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e</a:t>
            </a:r>
            <a:r>
              <a:rPr b="0" lang="en-US" sz="2000" spc="-1" strike="noStrike">
                <a:latin typeface="DejaVu Sans"/>
              </a:rPr>
              <a:t>s</a:t>
            </a:r>
            <a:r>
              <a:rPr b="0" lang="en-US" sz="2000" spc="-1" strike="noStrike">
                <a:latin typeface="DejaVu Sans"/>
              </a:rPr>
              <a:t>.) </a:t>
            </a:r>
            <a:r>
              <a:rPr b="0" lang="en-US" sz="2000" spc="-1" strike="noStrike">
                <a:latin typeface="DejaVu Sans"/>
              </a:rPr>
              <a:t>W</a:t>
            </a:r>
            <a:r>
              <a:rPr b="0" lang="en-US" sz="2000" spc="-1" strike="noStrike">
                <a:latin typeface="DejaVu Sans"/>
              </a:rPr>
              <a:t>it</a:t>
            </a:r>
            <a:r>
              <a:rPr b="0" lang="en-US" sz="2000" spc="-1" strike="noStrike">
                <a:latin typeface="DejaVu Sans"/>
              </a:rPr>
              <a:t>h</a:t>
            </a:r>
            <a:r>
              <a:rPr b="0" lang="en-US" sz="2000" spc="-1" strike="noStrike">
                <a:latin typeface="DejaVu Sans"/>
              </a:rPr>
              <a:t>i</a:t>
            </a:r>
            <a:r>
              <a:rPr b="0" lang="en-US" sz="2000" spc="-1" strike="noStrike">
                <a:latin typeface="DejaVu Sans"/>
              </a:rPr>
              <a:t>n </a:t>
            </a:r>
            <a:r>
              <a:rPr b="0" lang="en-US" sz="2000" spc="-1" strike="noStrike">
                <a:latin typeface="DejaVu Sans"/>
              </a:rPr>
              <a:t>a </a:t>
            </a:r>
            <a:r>
              <a:rPr b="0" lang="en-US" sz="2000" spc="-1" strike="noStrike">
                <a:latin typeface="DejaVu Sans"/>
              </a:rPr>
              <a:t>p</a:t>
            </a:r>
            <a:r>
              <a:rPr b="0" lang="en-US" sz="2000" spc="-1" strike="noStrike">
                <a:latin typeface="DejaVu Sans"/>
              </a:rPr>
              <a:t>o</a:t>
            </a:r>
            <a:r>
              <a:rPr b="0" lang="en-US" sz="2000" spc="-1" strike="noStrike">
                <a:latin typeface="DejaVu Sans"/>
              </a:rPr>
              <a:t>li</a:t>
            </a:r>
            <a:r>
              <a:rPr b="0" lang="en-US" sz="2000" spc="-1" strike="noStrike">
                <a:latin typeface="DejaVu Sans"/>
              </a:rPr>
              <a:t>c</a:t>
            </a:r>
            <a:r>
              <a:rPr b="0" lang="en-US" sz="2000" spc="-1" strike="noStrike">
                <a:latin typeface="DejaVu Sans"/>
              </a:rPr>
              <a:t>y </a:t>
            </a:r>
            <a:r>
              <a:rPr b="0" lang="en-US" sz="2000" spc="-1" strike="noStrike">
                <a:latin typeface="DejaVu Sans"/>
              </a:rPr>
              <a:t>m</a:t>
            </a:r>
            <a:r>
              <a:rPr b="0" lang="en-US" sz="2000" spc="-1" strike="noStrike">
                <a:latin typeface="DejaVu Sans"/>
              </a:rPr>
              <a:t>a</a:t>
            </a:r>
            <a:r>
              <a:rPr b="0" lang="en-US" sz="2000" spc="-1" strike="noStrike">
                <a:latin typeface="DejaVu Sans"/>
              </a:rPr>
              <a:t>p</a:t>
            </a:r>
            <a:r>
              <a:rPr b="0" lang="en-US" sz="2000" spc="-1" strike="noStrike">
                <a:latin typeface="DejaVu Sans"/>
              </a:rPr>
              <a:t>, </a:t>
            </a:r>
            <a:r>
              <a:rPr b="0" lang="en-US" sz="2000" spc="-1" strike="noStrike">
                <a:latin typeface="DejaVu Sans"/>
              </a:rPr>
              <a:t>y</a:t>
            </a:r>
            <a:r>
              <a:rPr b="0" lang="en-US" sz="2000" spc="-1" strike="noStrike">
                <a:latin typeface="DejaVu Sans"/>
              </a:rPr>
              <a:t>o</a:t>
            </a:r>
            <a:r>
              <a:rPr b="0" lang="en-US" sz="2000" spc="-1" strike="noStrike">
                <a:latin typeface="DejaVu Sans"/>
              </a:rPr>
              <a:t>u </a:t>
            </a:r>
            <a:r>
              <a:rPr b="0" lang="en-US" sz="2000" spc="-1" strike="noStrike">
                <a:latin typeface="DejaVu Sans"/>
              </a:rPr>
              <a:t>c</a:t>
            </a:r>
            <a:r>
              <a:rPr b="0" lang="en-US" sz="2000" spc="-1" strike="noStrike">
                <a:latin typeface="DejaVu Sans"/>
              </a:rPr>
              <a:t>a</a:t>
            </a:r>
            <a:r>
              <a:rPr b="0" lang="en-US" sz="2000" spc="-1" strike="noStrike">
                <a:latin typeface="DejaVu Sans"/>
              </a:rPr>
              <a:t>n </a:t>
            </a:r>
            <a:r>
              <a:rPr b="0" lang="en-US" sz="2000" spc="-1" strike="noStrike">
                <a:latin typeface="DejaVu Sans"/>
              </a:rPr>
              <a:t>g</a:t>
            </a:r>
            <a:r>
              <a:rPr b="0" lang="en-US" sz="2000" spc="-1" strike="noStrike">
                <a:latin typeface="DejaVu Sans"/>
              </a:rPr>
              <a:t>i</a:t>
            </a:r>
            <a:r>
              <a:rPr b="0" lang="en-US" sz="2000" spc="-1" strike="noStrike">
                <a:latin typeface="DejaVu Sans"/>
              </a:rPr>
              <a:t>v</a:t>
            </a:r>
            <a:r>
              <a:rPr b="0" lang="en-US" sz="2000" spc="-1" strike="noStrike">
                <a:latin typeface="DejaVu Sans"/>
              </a:rPr>
              <a:t>e </a:t>
            </a:r>
            <a:r>
              <a:rPr b="0" lang="en-US" sz="2000" spc="-1" strike="noStrike">
                <a:latin typeface="DejaVu Sans"/>
              </a:rPr>
              <a:t>o</a:t>
            </a:r>
            <a:r>
              <a:rPr b="0" lang="en-US" sz="2000" spc="-1" strike="noStrike">
                <a:latin typeface="DejaVu Sans"/>
              </a:rPr>
              <a:t>n</a:t>
            </a:r>
            <a:r>
              <a:rPr b="0" lang="en-US" sz="2000" spc="-1" strike="noStrike">
                <a:latin typeface="DejaVu Sans"/>
              </a:rPr>
              <a:t>e </a:t>
            </a:r>
            <a:r>
              <a:rPr b="0" lang="en-US" sz="2000" spc="-1" strike="noStrike">
                <a:latin typeface="DejaVu Sans"/>
              </a:rPr>
              <a:t>o</a:t>
            </a:r>
            <a:r>
              <a:rPr b="0" lang="en-US" sz="2000" spc="-1" strike="noStrike">
                <a:latin typeface="DejaVu Sans"/>
              </a:rPr>
              <a:t>r </a:t>
            </a:r>
            <a:r>
              <a:rPr b="0" lang="en-US" sz="2000" spc="-1" strike="noStrike">
                <a:latin typeface="DejaVu Sans"/>
              </a:rPr>
              <a:t>m</a:t>
            </a:r>
            <a:r>
              <a:rPr b="0" lang="en-US" sz="2000" spc="-1" strike="noStrike">
                <a:latin typeface="DejaVu Sans"/>
              </a:rPr>
              <a:t>o</a:t>
            </a:r>
            <a:r>
              <a:rPr b="0" lang="en-US" sz="2000" spc="-1" strike="noStrike">
                <a:latin typeface="DejaVu Sans"/>
              </a:rPr>
              <a:t>r</a:t>
            </a:r>
            <a:r>
              <a:rPr b="0" lang="en-US" sz="2000" spc="-1" strike="noStrike">
                <a:latin typeface="DejaVu Sans"/>
              </a:rPr>
              <a:t>e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e</a:t>
            </a:r>
            <a:r>
              <a:rPr b="0" lang="en-US" sz="2000" spc="-1" strike="noStrike">
                <a:latin typeface="DejaVu Sans"/>
              </a:rPr>
              <a:t>s </a:t>
            </a:r>
            <a:r>
              <a:rPr b="0" lang="en-US" sz="2000" spc="-1" strike="noStrike">
                <a:latin typeface="DejaVu Sans"/>
              </a:rPr>
              <a:t>p</a:t>
            </a:r>
            <a:r>
              <a:rPr b="0" lang="en-US" sz="2000" spc="-1" strike="noStrike">
                <a:latin typeface="DejaVu Sans"/>
              </a:rPr>
              <a:t>ri</a:t>
            </a:r>
            <a:r>
              <a:rPr b="0" lang="en-US" sz="2000" spc="-1" strike="noStrike">
                <a:latin typeface="DejaVu Sans"/>
              </a:rPr>
              <a:t>o</a:t>
            </a:r>
            <a:r>
              <a:rPr b="0" lang="en-US" sz="2000" spc="-1" strike="noStrike">
                <a:latin typeface="DejaVu Sans"/>
              </a:rPr>
              <a:t>ri</a:t>
            </a:r>
            <a:r>
              <a:rPr b="0" lang="en-US" sz="2000" spc="-1" strike="noStrike">
                <a:latin typeface="DejaVu Sans"/>
              </a:rPr>
              <a:t>t</a:t>
            </a:r>
            <a:r>
              <a:rPr b="0" lang="en-US" sz="2000" spc="-1" strike="noStrike">
                <a:latin typeface="DejaVu Sans"/>
              </a:rPr>
              <a:t>y </a:t>
            </a:r>
            <a:r>
              <a:rPr b="0" lang="en-US" sz="2000" spc="-1" strike="noStrike">
                <a:latin typeface="DejaVu Sans"/>
              </a:rPr>
              <a:t>s</a:t>
            </a:r>
            <a:r>
              <a:rPr b="0" lang="en-US" sz="2000" spc="-1" strike="noStrike">
                <a:latin typeface="DejaVu Sans"/>
              </a:rPr>
              <a:t>t</a:t>
            </a:r>
            <a:r>
              <a:rPr b="0" lang="en-US" sz="2000" spc="-1" strike="noStrike">
                <a:latin typeface="DejaVu Sans"/>
              </a:rPr>
              <a:t>a</a:t>
            </a:r>
            <a:r>
              <a:rPr b="0" lang="en-US" sz="2000" spc="-1" strike="noStrike">
                <a:latin typeface="DejaVu Sans"/>
              </a:rPr>
              <a:t>t</a:t>
            </a:r>
            <a:r>
              <a:rPr b="0" lang="en-US" sz="2000" spc="-1" strike="noStrike">
                <a:latin typeface="DejaVu Sans"/>
              </a:rPr>
              <a:t>u</a:t>
            </a:r>
            <a:r>
              <a:rPr b="0" lang="en-US" sz="2000" spc="-1" strike="noStrike">
                <a:latin typeface="DejaVu Sans"/>
              </a:rPr>
              <a:t>s</a:t>
            </a:r>
            <a:r>
              <a:rPr b="0" lang="en-US" sz="2000" spc="-1" strike="noStrike">
                <a:latin typeface="DejaVu Sans"/>
              </a:rPr>
              <a:t>. </a:t>
            </a:r>
            <a:r>
              <a:rPr b="0" lang="en-US" sz="2000" spc="-1" strike="noStrike">
                <a:latin typeface="DejaVu Sans"/>
              </a:rPr>
              <a:t>W</a:t>
            </a:r>
            <a:r>
              <a:rPr b="0" lang="en-US" sz="2000" spc="-1" strike="noStrike">
                <a:latin typeface="DejaVu Sans"/>
              </a:rPr>
              <a:t>h</a:t>
            </a:r>
            <a:r>
              <a:rPr b="0" lang="en-US" sz="2000" spc="-1" strike="noStrike">
                <a:latin typeface="DejaVu Sans"/>
              </a:rPr>
              <a:t>e</a:t>
            </a:r>
            <a:r>
              <a:rPr b="0" lang="en-US" sz="2000" spc="-1" strike="noStrike">
                <a:latin typeface="DejaVu Sans"/>
              </a:rPr>
              <a:t>n </a:t>
            </a:r>
            <a:r>
              <a:rPr b="0" lang="en-US" sz="2000" spc="-1" strike="noStrike">
                <a:latin typeface="DejaVu Sans"/>
              </a:rPr>
              <a:t>m</a:t>
            </a:r>
            <a:r>
              <a:rPr b="0" lang="en-US" sz="2000" spc="-1" strike="noStrike">
                <a:latin typeface="DejaVu Sans"/>
              </a:rPr>
              <a:t>u</a:t>
            </a:r>
            <a:r>
              <a:rPr b="0" lang="en-US" sz="2000" spc="-1" strike="noStrike">
                <a:latin typeface="DejaVu Sans"/>
              </a:rPr>
              <a:t>lt</a:t>
            </a:r>
            <a:r>
              <a:rPr b="0" lang="en-US" sz="2000" spc="-1" strike="noStrike">
                <a:latin typeface="DejaVu Sans"/>
              </a:rPr>
              <a:t>i</a:t>
            </a:r>
            <a:r>
              <a:rPr b="0" lang="en-US" sz="2000" spc="-1" strike="noStrike">
                <a:latin typeface="DejaVu Sans"/>
              </a:rPr>
              <a:t>p</a:t>
            </a:r>
            <a:r>
              <a:rPr b="0" lang="en-US" sz="2000" spc="-1" strike="noStrike">
                <a:latin typeface="DejaVu Sans"/>
              </a:rPr>
              <a:t>l</a:t>
            </a:r>
            <a:r>
              <a:rPr b="0" lang="en-US" sz="2000" spc="-1" strike="noStrike">
                <a:latin typeface="DejaVu Sans"/>
              </a:rPr>
              <a:t>e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e</a:t>
            </a:r>
            <a:r>
              <a:rPr b="0" lang="en-US" sz="2000" spc="-1" strike="noStrike">
                <a:latin typeface="DejaVu Sans"/>
              </a:rPr>
              <a:t>s </a:t>
            </a:r>
            <a:r>
              <a:rPr b="0" lang="en-US" sz="2000" spc="-1" strike="noStrike">
                <a:latin typeface="DejaVu Sans"/>
              </a:rPr>
              <a:t>w</a:t>
            </a:r>
            <a:r>
              <a:rPr b="0" lang="en-US" sz="2000" spc="-1" strike="noStrike">
                <a:latin typeface="DejaVu Sans"/>
              </a:rPr>
              <a:t>it</a:t>
            </a:r>
            <a:r>
              <a:rPr b="0" lang="en-US" sz="2000" spc="-1" strike="noStrike">
                <a:latin typeface="DejaVu Sans"/>
              </a:rPr>
              <a:t>h</a:t>
            </a:r>
            <a:r>
              <a:rPr b="0" lang="en-US" sz="2000" spc="-1" strike="noStrike">
                <a:latin typeface="DejaVu Sans"/>
              </a:rPr>
              <a:t>i</a:t>
            </a:r>
            <a:r>
              <a:rPr b="0" lang="en-US" sz="2000" spc="-1" strike="noStrike">
                <a:latin typeface="DejaVu Sans"/>
              </a:rPr>
              <a:t>n </a:t>
            </a:r>
            <a:r>
              <a:rPr b="0" lang="en-US" sz="2000" spc="-1" strike="noStrike">
                <a:latin typeface="DejaVu Sans"/>
              </a:rPr>
              <a:t>a </a:t>
            </a:r>
            <a:r>
              <a:rPr b="0" lang="en-US" sz="2000" spc="-1" strike="noStrike">
                <a:latin typeface="DejaVu Sans"/>
              </a:rPr>
              <a:t>s</a:t>
            </a:r>
            <a:r>
              <a:rPr b="0" lang="en-US" sz="2000" spc="-1" strike="noStrike">
                <a:latin typeface="DejaVu Sans"/>
              </a:rPr>
              <a:t>i</a:t>
            </a:r>
            <a:r>
              <a:rPr b="0" lang="en-US" sz="2000" spc="-1" strike="noStrike">
                <a:latin typeface="DejaVu Sans"/>
              </a:rPr>
              <a:t>n</a:t>
            </a:r>
            <a:r>
              <a:rPr b="0" lang="en-US" sz="2000" spc="-1" strike="noStrike">
                <a:latin typeface="DejaVu Sans"/>
              </a:rPr>
              <a:t>g</a:t>
            </a:r>
            <a:r>
              <a:rPr b="0" lang="en-US" sz="2000" spc="-1" strike="noStrike">
                <a:latin typeface="DejaVu Sans"/>
              </a:rPr>
              <a:t>l</a:t>
            </a:r>
            <a:r>
              <a:rPr b="0" lang="en-US" sz="2000" spc="-1" strike="noStrike">
                <a:latin typeface="DejaVu Sans"/>
              </a:rPr>
              <a:t>e </a:t>
            </a:r>
            <a:r>
              <a:rPr b="0" lang="en-US" sz="2000" spc="-1" strike="noStrike">
                <a:latin typeface="DejaVu Sans"/>
              </a:rPr>
              <a:t>p</a:t>
            </a:r>
            <a:r>
              <a:rPr b="0" lang="en-US" sz="2000" spc="-1" strike="noStrike">
                <a:latin typeface="DejaVu Sans"/>
              </a:rPr>
              <a:t>o</a:t>
            </a:r>
            <a:r>
              <a:rPr b="0" lang="en-US" sz="2000" spc="-1" strike="noStrike">
                <a:latin typeface="DejaVu Sans"/>
              </a:rPr>
              <a:t>li</a:t>
            </a:r>
            <a:r>
              <a:rPr b="0" lang="en-US" sz="2000" spc="-1" strike="noStrike">
                <a:latin typeface="DejaVu Sans"/>
              </a:rPr>
              <a:t>c</a:t>
            </a:r>
            <a:r>
              <a:rPr b="0" lang="en-US" sz="2000" spc="-1" strike="noStrike">
                <a:latin typeface="DejaVu Sans"/>
              </a:rPr>
              <a:t>y </a:t>
            </a:r>
            <a:r>
              <a:rPr b="0" lang="en-US" sz="2000" spc="-1" strike="noStrike">
                <a:latin typeface="DejaVu Sans"/>
              </a:rPr>
              <a:t>m</a:t>
            </a:r>
            <a:r>
              <a:rPr b="0" lang="en-US" sz="2000" spc="-1" strike="noStrike">
                <a:latin typeface="DejaVu Sans"/>
              </a:rPr>
              <a:t>a</a:t>
            </a:r>
            <a:r>
              <a:rPr b="0" lang="en-US" sz="2000" spc="-1" strike="noStrike">
                <a:latin typeface="DejaVu Sans"/>
              </a:rPr>
              <a:t>p </a:t>
            </a:r>
            <a:r>
              <a:rPr b="0" lang="en-US" sz="2000" spc="-1" strike="noStrike">
                <a:latin typeface="DejaVu Sans"/>
              </a:rPr>
              <a:t>a</a:t>
            </a:r>
            <a:r>
              <a:rPr b="0" lang="en-US" sz="2000" spc="-1" strike="noStrike">
                <a:latin typeface="DejaVu Sans"/>
              </a:rPr>
              <a:t>r</a:t>
            </a:r>
            <a:r>
              <a:rPr b="0" lang="en-US" sz="2000" spc="-1" strike="noStrike">
                <a:latin typeface="DejaVu Sans"/>
              </a:rPr>
              <a:t>e </a:t>
            </a:r>
            <a:r>
              <a:rPr b="0" lang="en-US" sz="2000" spc="-1" strike="noStrike">
                <a:latin typeface="DejaVu Sans"/>
              </a:rPr>
              <a:t>c</a:t>
            </a:r>
            <a:r>
              <a:rPr b="0" lang="en-US" sz="2000" spc="-1" strike="noStrike">
                <a:latin typeface="DejaVu Sans"/>
              </a:rPr>
              <a:t>o</a:t>
            </a:r>
            <a:r>
              <a:rPr b="0" lang="en-US" sz="2000" spc="-1" strike="noStrike">
                <a:latin typeface="DejaVu Sans"/>
              </a:rPr>
              <a:t>n</a:t>
            </a:r>
            <a:r>
              <a:rPr b="0" lang="en-US" sz="2000" spc="-1" strike="noStrike">
                <a:latin typeface="DejaVu Sans"/>
              </a:rPr>
              <a:t>fi</a:t>
            </a:r>
            <a:r>
              <a:rPr b="0" lang="en-US" sz="2000" spc="-1" strike="noStrike">
                <a:latin typeface="DejaVu Sans"/>
              </a:rPr>
              <a:t>g</a:t>
            </a:r>
            <a:r>
              <a:rPr b="0" lang="en-US" sz="2000" spc="-1" strike="noStrike">
                <a:latin typeface="DejaVu Sans"/>
              </a:rPr>
              <a:t>u</a:t>
            </a:r>
            <a:r>
              <a:rPr b="0" lang="en-US" sz="2000" spc="-1" strike="noStrike">
                <a:latin typeface="DejaVu Sans"/>
              </a:rPr>
              <a:t>r</a:t>
            </a:r>
            <a:r>
              <a:rPr b="0" lang="en-US" sz="2000" spc="-1" strike="noStrike">
                <a:latin typeface="DejaVu Sans"/>
              </a:rPr>
              <a:t>e</a:t>
            </a:r>
            <a:r>
              <a:rPr b="0" lang="en-US" sz="2000" spc="-1" strike="noStrike">
                <a:latin typeface="DejaVu Sans"/>
              </a:rPr>
              <a:t>d </a:t>
            </a:r>
            <a:r>
              <a:rPr b="0" lang="en-US" sz="2000" spc="-1" strike="noStrike">
                <a:latin typeface="DejaVu Sans"/>
              </a:rPr>
              <a:t>a</a:t>
            </a:r>
            <a:r>
              <a:rPr b="0" lang="en-US" sz="2000" spc="-1" strike="noStrike">
                <a:latin typeface="DejaVu Sans"/>
              </a:rPr>
              <a:t>s </a:t>
            </a:r>
            <a:r>
              <a:rPr b="0" lang="en-US" sz="2000" spc="-1" strike="noStrike">
                <a:latin typeface="DejaVu Sans"/>
              </a:rPr>
              <a:t>p</a:t>
            </a:r>
            <a:r>
              <a:rPr b="0" lang="en-US" sz="2000" spc="-1" strike="noStrike">
                <a:latin typeface="DejaVu Sans"/>
              </a:rPr>
              <a:t>ri</a:t>
            </a:r>
            <a:r>
              <a:rPr b="0" lang="en-US" sz="2000" spc="-1" strike="noStrike">
                <a:latin typeface="DejaVu Sans"/>
              </a:rPr>
              <a:t>o</a:t>
            </a:r>
            <a:r>
              <a:rPr b="0" lang="en-US" sz="2000" spc="-1" strike="noStrike">
                <a:latin typeface="DejaVu Sans"/>
              </a:rPr>
              <a:t>ri</a:t>
            </a:r>
            <a:r>
              <a:rPr b="0" lang="en-US" sz="2000" spc="-1" strike="noStrike">
                <a:latin typeface="DejaVu Sans"/>
              </a:rPr>
              <a:t>t</a:t>
            </a:r>
            <a:r>
              <a:rPr b="0" lang="en-US" sz="2000" spc="-1" strike="noStrike">
                <a:latin typeface="DejaVu Sans"/>
              </a:rPr>
              <a:t>y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e</a:t>
            </a:r>
            <a:r>
              <a:rPr b="0" lang="en-US" sz="2000" spc="-1" strike="noStrike">
                <a:latin typeface="DejaVu Sans"/>
              </a:rPr>
              <a:t>s</a:t>
            </a:r>
            <a:r>
              <a:rPr b="0" lang="en-US" sz="2000" spc="-1" strike="noStrike">
                <a:latin typeface="DejaVu Sans"/>
              </a:rPr>
              <a:t>, </a:t>
            </a:r>
            <a:r>
              <a:rPr b="0" lang="en-US" sz="2000" spc="-1" strike="noStrike">
                <a:latin typeface="DejaVu Sans"/>
              </a:rPr>
              <a:t>a</a:t>
            </a:r>
            <a:r>
              <a:rPr b="0" lang="en-US" sz="2000" spc="-1" strike="noStrike">
                <a:latin typeface="DejaVu Sans"/>
              </a:rPr>
              <a:t>ll </a:t>
            </a:r>
            <a:r>
              <a:rPr b="0" lang="en-US" sz="2000" spc="-1" strike="noStrike">
                <a:latin typeface="DejaVu Sans"/>
              </a:rPr>
              <a:t>t</a:t>
            </a:r>
            <a:r>
              <a:rPr b="0" lang="en-US" sz="2000" spc="-1" strike="noStrike">
                <a:latin typeface="DejaVu Sans"/>
              </a:rPr>
              <a:t>r</a:t>
            </a:r>
            <a:r>
              <a:rPr b="0" lang="en-US" sz="2000" spc="-1" strike="noStrike">
                <a:latin typeface="DejaVu Sans"/>
              </a:rPr>
              <a:t>a</a:t>
            </a:r>
            <a:r>
              <a:rPr b="0" lang="en-US" sz="2000" spc="-1" strike="noStrike">
                <a:latin typeface="DejaVu Sans"/>
              </a:rPr>
              <a:t>f</a:t>
            </a:r>
            <a:r>
              <a:rPr b="0" lang="en-US" sz="2000" spc="-1" strike="noStrike">
                <a:latin typeface="DejaVu Sans"/>
              </a:rPr>
              <a:t>fi</a:t>
            </a:r>
            <a:r>
              <a:rPr b="0" lang="en-US" sz="2000" spc="-1" strike="noStrike">
                <a:latin typeface="DejaVu Sans"/>
              </a:rPr>
              <a:t>c </a:t>
            </a:r>
            <a:r>
              <a:rPr b="0" lang="en-US" sz="2000" spc="-1" strike="noStrike">
                <a:latin typeface="DejaVu Sans"/>
              </a:rPr>
              <a:t>fr</a:t>
            </a:r>
            <a:r>
              <a:rPr b="0" lang="en-US" sz="2000" spc="-1" strike="noStrike">
                <a:latin typeface="DejaVu Sans"/>
              </a:rPr>
              <a:t>o</a:t>
            </a:r>
            <a:r>
              <a:rPr b="0" lang="en-US" sz="2000" spc="-1" strike="noStrike">
                <a:latin typeface="DejaVu Sans"/>
              </a:rPr>
              <a:t>m</a:t>
            </a:r>
            <a:r>
              <a:rPr b="0" lang="en-US" sz="2000" spc="-1" strike="noStrike">
                <a:latin typeface="DejaVu Sans"/>
              </a:rPr>
              <a:t> </a:t>
            </a:r>
            <a:r>
              <a:rPr b="0" lang="en-US" sz="2000" spc="-1" strike="noStrike">
                <a:latin typeface="DejaVu Sans"/>
              </a:rPr>
              <a:t>t</a:t>
            </a:r>
            <a:r>
              <a:rPr b="0" lang="en-US" sz="2000" spc="-1" strike="noStrike">
                <a:latin typeface="DejaVu Sans"/>
              </a:rPr>
              <a:t>h</a:t>
            </a:r>
            <a:r>
              <a:rPr b="0" lang="en-US" sz="2000" spc="-1" strike="noStrike">
                <a:latin typeface="DejaVu Sans"/>
              </a:rPr>
              <a:t>e</a:t>
            </a:r>
            <a:r>
              <a:rPr b="0" lang="en-US" sz="2000" spc="-1" strike="noStrike">
                <a:latin typeface="DejaVu Sans"/>
              </a:rPr>
              <a:t>s</a:t>
            </a:r>
            <a:r>
              <a:rPr b="0" lang="en-US" sz="2000" spc="-1" strike="noStrike">
                <a:latin typeface="DejaVu Sans"/>
              </a:rPr>
              <a:t>e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e</a:t>
            </a:r>
            <a:r>
              <a:rPr b="0" lang="en-US" sz="2000" spc="-1" strike="noStrike">
                <a:latin typeface="DejaVu Sans"/>
              </a:rPr>
              <a:t>s </a:t>
            </a:r>
            <a:r>
              <a:rPr b="0" lang="en-US" sz="2000" spc="-1" strike="noStrike">
                <a:latin typeface="DejaVu Sans"/>
              </a:rPr>
              <a:t>i</a:t>
            </a:r>
            <a:r>
              <a:rPr b="0" lang="en-US" sz="2000" spc="-1" strike="noStrike">
                <a:latin typeface="DejaVu Sans"/>
              </a:rPr>
              <a:t>s </a:t>
            </a:r>
            <a:r>
              <a:rPr b="0" lang="en-US" sz="2000" spc="-1" strike="noStrike">
                <a:latin typeface="DejaVu Sans"/>
              </a:rPr>
              <a:t>e</a:t>
            </a:r>
            <a:r>
              <a:rPr b="0" lang="en-US" sz="2000" spc="-1" strike="noStrike">
                <a:latin typeface="DejaVu Sans"/>
              </a:rPr>
              <a:t>n</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e</a:t>
            </a:r>
            <a:r>
              <a:rPr b="0" lang="en-US" sz="2000" spc="-1" strike="noStrike">
                <a:latin typeface="DejaVu Sans"/>
              </a:rPr>
              <a:t>d </a:t>
            </a:r>
            <a:r>
              <a:rPr b="0" lang="en-US" sz="2000" spc="-1" strike="noStrike">
                <a:latin typeface="DejaVu Sans"/>
              </a:rPr>
              <a:t>t</a:t>
            </a:r>
            <a:r>
              <a:rPr b="0" lang="en-US" sz="2000" spc="-1" strike="noStrike">
                <a:latin typeface="DejaVu Sans"/>
              </a:rPr>
              <a:t>o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s</a:t>
            </a:r>
            <a:r>
              <a:rPr b="0" lang="en-US" sz="2000" spc="-1" strike="noStrike">
                <a:latin typeface="DejaVu Sans"/>
              </a:rPr>
              <a:t>a</a:t>
            </a:r>
            <a:r>
              <a:rPr b="0" lang="en-US" sz="2000" spc="-1" strike="noStrike">
                <a:latin typeface="DejaVu Sans"/>
              </a:rPr>
              <a:t>m</a:t>
            </a:r>
            <a:r>
              <a:rPr b="0" lang="en-US" sz="2000" spc="-1" strike="noStrike">
                <a:latin typeface="DejaVu Sans"/>
              </a:rPr>
              <a:t>e</a:t>
            </a:r>
            <a:r>
              <a:rPr b="0" lang="en-US" sz="2000" spc="-1" strike="noStrike">
                <a:latin typeface="DejaVu Sans"/>
              </a:rPr>
              <a:t>, </a:t>
            </a:r>
            <a:r>
              <a:rPr b="0" lang="en-US" sz="2000" spc="-1" strike="noStrike">
                <a:latin typeface="DejaVu Sans"/>
              </a:rPr>
              <a:t>s</a:t>
            </a:r>
            <a:r>
              <a:rPr b="0" lang="en-US" sz="2000" spc="-1" strike="noStrike">
                <a:latin typeface="DejaVu Sans"/>
              </a:rPr>
              <a:t>i</a:t>
            </a:r>
            <a:r>
              <a:rPr b="0" lang="en-US" sz="2000" spc="-1" strike="noStrike">
                <a:latin typeface="DejaVu Sans"/>
              </a:rPr>
              <a:t>n</a:t>
            </a:r>
            <a:r>
              <a:rPr b="0" lang="en-US" sz="2000" spc="-1" strike="noStrike">
                <a:latin typeface="DejaVu Sans"/>
              </a:rPr>
              <a:t>g</a:t>
            </a:r>
            <a:r>
              <a:rPr b="0" lang="en-US" sz="2000" spc="-1" strike="noStrike">
                <a:latin typeface="DejaVu Sans"/>
              </a:rPr>
              <a:t>l</a:t>
            </a:r>
            <a:r>
              <a:rPr b="0" lang="en-US" sz="2000" spc="-1" strike="noStrike">
                <a:latin typeface="DejaVu Sans"/>
              </a:rPr>
              <a:t>e</a:t>
            </a:r>
            <a:r>
              <a:rPr b="0" lang="en-US" sz="2000" spc="-1" strike="noStrike">
                <a:latin typeface="DejaVu Sans"/>
              </a:rPr>
              <a:t>, </a:t>
            </a:r>
            <a:r>
              <a:rPr b="0" lang="en-US" sz="2000" spc="-1" strike="noStrike">
                <a:latin typeface="DejaVu Sans"/>
              </a:rPr>
              <a:t>s</a:t>
            </a:r>
            <a:r>
              <a:rPr b="0" lang="en-US" sz="2000" spc="-1" strike="noStrike">
                <a:latin typeface="DejaVu Sans"/>
              </a:rPr>
              <a:t>t</a:t>
            </a:r>
            <a:r>
              <a:rPr b="0" lang="en-US" sz="2000" spc="-1" strike="noStrike">
                <a:latin typeface="DejaVu Sans"/>
              </a:rPr>
              <a:t>ri</a:t>
            </a:r>
            <a:r>
              <a:rPr b="0" lang="en-US" sz="2000" spc="-1" strike="noStrike">
                <a:latin typeface="DejaVu Sans"/>
              </a:rPr>
              <a:t>c</a:t>
            </a:r>
            <a:r>
              <a:rPr b="0" lang="en-US" sz="2000" spc="-1" strike="noStrike">
                <a:latin typeface="DejaVu Sans"/>
              </a:rPr>
              <a:t>t </a:t>
            </a:r>
            <a:r>
              <a:rPr b="0" lang="en-US" sz="2000" spc="-1" strike="noStrike">
                <a:latin typeface="DejaVu Sans"/>
              </a:rPr>
              <a:t>p</a:t>
            </a:r>
            <a:r>
              <a:rPr b="0" lang="en-US" sz="2000" spc="-1" strike="noStrike">
                <a:latin typeface="DejaVu Sans"/>
              </a:rPr>
              <a:t>ri</a:t>
            </a:r>
            <a:r>
              <a:rPr b="0" lang="en-US" sz="2000" spc="-1" strike="noStrike">
                <a:latin typeface="DejaVu Sans"/>
              </a:rPr>
              <a:t>o</a:t>
            </a:r>
            <a:r>
              <a:rPr b="0" lang="en-US" sz="2000" spc="-1" strike="noStrike">
                <a:latin typeface="DejaVu Sans"/>
              </a:rPr>
              <a:t>ri</a:t>
            </a:r>
            <a:r>
              <a:rPr b="0" lang="en-US" sz="2000" spc="-1" strike="noStrike">
                <a:latin typeface="DejaVu Sans"/>
              </a:rPr>
              <a:t>t</a:t>
            </a:r>
            <a:r>
              <a:rPr b="0" lang="en-US" sz="2000" spc="-1" strike="noStrike">
                <a:latin typeface="DejaVu Sans"/>
              </a:rPr>
              <a:t>y </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e</a:t>
            </a:r>
            <a:r>
              <a:rPr b="0" lang="en-US" sz="2000" spc="-1" strike="noStrike">
                <a:latin typeface="DejaVu Sans"/>
              </a:rPr>
              <a:t>.</a:t>
            </a:r>
            <a:endParaRPr b="0" lang="en-US" sz="2000" spc="-1" strike="noStrike">
              <a:latin typeface="DejaVu Sans"/>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911E6A76-11CD-48D9-B2A4-B9AF3C1BD14F}" type="slidenum">
              <a:rPr b="0" lang="en-US" sz="900" spc="-1" strike="noStrike">
                <a:latin typeface="DejaVu Serif"/>
              </a:rPr>
              <a:t>1</a:t>
            </a:fld>
            <a:endParaRPr b="0" lang="en-US" sz="900" spc="-1" strike="noStrike">
              <a:latin typeface="DejaVu Serif"/>
            </a:endParaRPr>
          </a:p>
        </p:txBody>
      </p:sp>
      <p:sp>
        <p:nvSpPr>
          <p:cNvPr id="776"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LL</a:t>
            </a:r>
            <a:r>
              <a:rPr b="0" lang="en-US" sz="2000" spc="-1" strike="noStrike">
                <a:latin typeface="DejaVu Sans"/>
              </a:rPr>
              <a:t>Q </a:t>
            </a:r>
            <a:r>
              <a:rPr b="0" lang="en-US" sz="2000" spc="-1" strike="noStrike">
                <a:latin typeface="DejaVu Sans"/>
              </a:rPr>
              <a:t>e</a:t>
            </a:r>
            <a:r>
              <a:rPr b="0" lang="en-US" sz="2000" spc="-1" strike="noStrike">
                <a:latin typeface="DejaVu Sans"/>
              </a:rPr>
              <a:t>x</a:t>
            </a:r>
            <a:r>
              <a:rPr b="0" lang="en-US" sz="2000" spc="-1" strike="noStrike">
                <a:latin typeface="DejaVu Sans"/>
              </a:rPr>
              <a:t>t</a:t>
            </a:r>
            <a:r>
              <a:rPr b="0" lang="en-US" sz="2000" spc="-1" strike="noStrike">
                <a:latin typeface="DejaVu Sans"/>
              </a:rPr>
              <a:t>e</a:t>
            </a:r>
            <a:r>
              <a:rPr b="0" lang="en-US" sz="2000" spc="-1" strike="noStrike">
                <a:latin typeface="DejaVu Sans"/>
              </a:rPr>
              <a:t>n</a:t>
            </a:r>
            <a:r>
              <a:rPr b="0" lang="en-US" sz="2000" spc="-1" strike="noStrike">
                <a:latin typeface="DejaVu Sans"/>
              </a:rPr>
              <a:t>d</a:t>
            </a:r>
            <a:r>
              <a:rPr b="0" lang="en-US" sz="2000" spc="-1" strike="noStrike">
                <a:latin typeface="DejaVu Sans"/>
              </a:rPr>
              <a:t>s </a:t>
            </a:r>
            <a:r>
              <a:rPr b="0" lang="en-US" sz="2000" spc="-1" strike="noStrike">
                <a:latin typeface="DejaVu Sans"/>
              </a:rPr>
              <a:t>C</a:t>
            </a:r>
            <a:r>
              <a:rPr b="0" lang="en-US" sz="2000" spc="-1" strike="noStrike">
                <a:latin typeface="DejaVu Sans"/>
              </a:rPr>
              <a:t>B</a:t>
            </a:r>
            <a:r>
              <a:rPr b="0" lang="en-US" sz="2000" spc="-1" strike="noStrike">
                <a:latin typeface="DejaVu Sans"/>
              </a:rPr>
              <a:t>W</a:t>
            </a:r>
            <a:r>
              <a:rPr b="0" lang="en-US" sz="2000" spc="-1" strike="noStrike">
                <a:latin typeface="DejaVu Sans"/>
              </a:rPr>
              <a:t>F</a:t>
            </a:r>
            <a:r>
              <a:rPr b="0" lang="en-US" sz="2000" spc="-1" strike="noStrike">
                <a:latin typeface="DejaVu Sans"/>
              </a:rPr>
              <a:t>Q </a:t>
            </a:r>
            <a:r>
              <a:rPr b="0" lang="en-US" sz="2000" spc="-1" strike="noStrike">
                <a:latin typeface="DejaVu Sans"/>
              </a:rPr>
              <a:t>b</a:t>
            </a:r>
            <a:r>
              <a:rPr b="0" lang="en-US" sz="2000" spc="-1" strike="noStrike">
                <a:latin typeface="DejaVu Sans"/>
              </a:rPr>
              <a:t>y </a:t>
            </a:r>
            <a:r>
              <a:rPr b="0" lang="en-US" sz="2000" spc="-1" strike="noStrike">
                <a:latin typeface="DejaVu Sans"/>
              </a:rPr>
              <a:t>a</a:t>
            </a:r>
            <a:r>
              <a:rPr b="0" lang="en-US" sz="2000" spc="-1" strike="noStrike">
                <a:latin typeface="DejaVu Sans"/>
              </a:rPr>
              <a:t>d</a:t>
            </a:r>
            <a:r>
              <a:rPr b="0" lang="en-US" sz="2000" spc="-1" strike="noStrike">
                <a:latin typeface="DejaVu Sans"/>
              </a:rPr>
              <a:t>d</a:t>
            </a:r>
            <a:r>
              <a:rPr b="0" lang="en-US" sz="2000" spc="-1" strike="noStrike">
                <a:latin typeface="DejaVu Sans"/>
              </a:rPr>
              <a:t>i</a:t>
            </a:r>
            <a:r>
              <a:rPr b="0" lang="en-US" sz="2000" spc="-1" strike="noStrike">
                <a:latin typeface="DejaVu Sans"/>
              </a:rPr>
              <a:t>n</a:t>
            </a:r>
            <a:r>
              <a:rPr b="0" lang="en-US" sz="2000" spc="-1" strike="noStrike">
                <a:latin typeface="DejaVu Sans"/>
              </a:rPr>
              <a:t>g </a:t>
            </a:r>
            <a:r>
              <a:rPr b="0" lang="en-US" sz="2000" spc="-1" strike="noStrike">
                <a:latin typeface="DejaVu Sans"/>
              </a:rPr>
              <a:t>s</a:t>
            </a:r>
            <a:r>
              <a:rPr b="0" lang="en-US" sz="2000" spc="-1" strike="noStrike">
                <a:latin typeface="DejaVu Sans"/>
              </a:rPr>
              <a:t>t</a:t>
            </a:r>
            <a:r>
              <a:rPr b="0" lang="en-US" sz="2000" spc="-1" strike="noStrike">
                <a:latin typeface="DejaVu Sans"/>
              </a:rPr>
              <a:t>ri</a:t>
            </a:r>
            <a:r>
              <a:rPr b="0" lang="en-US" sz="2000" spc="-1" strike="noStrike">
                <a:latin typeface="DejaVu Sans"/>
              </a:rPr>
              <a:t>c</a:t>
            </a:r>
            <a:r>
              <a:rPr b="0" lang="en-US" sz="2000" spc="-1" strike="noStrike">
                <a:latin typeface="DejaVu Sans"/>
              </a:rPr>
              <a:t>t-</a:t>
            </a:r>
            <a:r>
              <a:rPr b="0" lang="en-US" sz="2000" spc="-1" strike="noStrike">
                <a:latin typeface="DejaVu Sans"/>
              </a:rPr>
              <a:t>p</a:t>
            </a:r>
            <a:r>
              <a:rPr b="0" lang="en-US" sz="2000" spc="-1" strike="noStrike">
                <a:latin typeface="DejaVu Sans"/>
              </a:rPr>
              <a:t>ri</a:t>
            </a:r>
            <a:r>
              <a:rPr b="0" lang="en-US" sz="2000" spc="-1" strike="noStrike">
                <a:latin typeface="DejaVu Sans"/>
              </a:rPr>
              <a:t>o</a:t>
            </a:r>
            <a:r>
              <a:rPr b="0" lang="en-US" sz="2000" spc="-1" strike="noStrike">
                <a:latin typeface="DejaVu Sans"/>
              </a:rPr>
              <a:t>ri</a:t>
            </a:r>
            <a:r>
              <a:rPr b="0" lang="en-US" sz="2000" spc="-1" strike="noStrike">
                <a:latin typeface="DejaVu Sans"/>
              </a:rPr>
              <a:t>t</a:t>
            </a:r>
            <a:r>
              <a:rPr b="0" lang="en-US" sz="2000" spc="-1" strike="noStrike">
                <a:latin typeface="DejaVu Sans"/>
              </a:rPr>
              <a:t>y </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i</a:t>
            </a:r>
            <a:r>
              <a:rPr b="0" lang="en-US" sz="2000" spc="-1" strike="noStrike">
                <a:latin typeface="DejaVu Sans"/>
              </a:rPr>
              <a:t>n</a:t>
            </a:r>
            <a:r>
              <a:rPr b="0" lang="en-US" sz="2000" spc="-1" strike="noStrike">
                <a:latin typeface="DejaVu Sans"/>
              </a:rPr>
              <a:t>g</a:t>
            </a:r>
            <a:r>
              <a:rPr b="0" lang="en-US" sz="2000" spc="-1" strike="noStrike">
                <a:latin typeface="DejaVu Sans"/>
              </a:rPr>
              <a:t>. </a:t>
            </a:r>
            <a:endParaRPr b="0" lang="en-US" sz="2000" spc="-1" strike="noStrike">
              <a:latin typeface="DejaVu Sans"/>
            </a:endParaRPr>
          </a:p>
          <a:p>
            <a:r>
              <a:rPr b="0" lang="en-US" sz="2000" spc="-1" strike="noStrike">
                <a:latin typeface="DejaVu Sans"/>
              </a:rPr>
              <a:t>Str</a:t>
            </a:r>
            <a:r>
              <a:rPr b="0" lang="en-US" sz="2000" spc="-1" strike="noStrike">
                <a:latin typeface="DejaVu Sans"/>
              </a:rPr>
              <a:t>i</a:t>
            </a:r>
            <a:r>
              <a:rPr b="0" lang="en-US" sz="2000" spc="-1" strike="noStrike">
                <a:latin typeface="DejaVu Sans"/>
              </a:rPr>
              <a:t>c</a:t>
            </a:r>
            <a:r>
              <a:rPr b="0" lang="en-US" sz="2000" spc="-1" strike="noStrike">
                <a:latin typeface="DejaVu Sans"/>
              </a:rPr>
              <a:t>t-</a:t>
            </a:r>
            <a:r>
              <a:rPr b="0" lang="en-US" sz="2000" spc="-1" strike="noStrike">
                <a:latin typeface="DejaVu Sans"/>
              </a:rPr>
              <a:t>p</a:t>
            </a:r>
            <a:r>
              <a:rPr b="0" lang="en-US" sz="2000" spc="-1" strike="noStrike">
                <a:latin typeface="DejaVu Sans"/>
              </a:rPr>
              <a:t>ri</a:t>
            </a:r>
            <a:r>
              <a:rPr b="0" lang="en-US" sz="2000" spc="-1" strike="noStrike">
                <a:latin typeface="DejaVu Sans"/>
              </a:rPr>
              <a:t>o</a:t>
            </a:r>
            <a:r>
              <a:rPr b="0" lang="en-US" sz="2000" spc="-1" strike="noStrike">
                <a:latin typeface="DejaVu Sans"/>
              </a:rPr>
              <a:t>ri</a:t>
            </a:r>
            <a:r>
              <a:rPr b="0" lang="en-US" sz="2000" spc="-1" strike="noStrike">
                <a:latin typeface="DejaVu Sans"/>
              </a:rPr>
              <a:t>t</a:t>
            </a:r>
            <a:r>
              <a:rPr b="0" lang="en-US" sz="2000" spc="-1" strike="noStrike">
                <a:latin typeface="DejaVu Sans"/>
              </a:rPr>
              <a:t>y </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i</a:t>
            </a:r>
            <a:r>
              <a:rPr b="0" lang="en-US" sz="2000" spc="-1" strike="noStrike">
                <a:latin typeface="DejaVu Sans"/>
              </a:rPr>
              <a:t>n</a:t>
            </a:r>
            <a:r>
              <a:rPr b="0" lang="en-US" sz="2000" spc="-1" strike="noStrike">
                <a:latin typeface="DejaVu Sans"/>
              </a:rPr>
              <a:t>g </a:t>
            </a:r>
            <a:r>
              <a:rPr b="0" lang="en-US" sz="2000" spc="-1" strike="noStrike">
                <a:latin typeface="DejaVu Sans"/>
              </a:rPr>
              <a:t>a</a:t>
            </a:r>
            <a:r>
              <a:rPr b="0" lang="en-US" sz="2000" spc="-1" strike="noStrike">
                <a:latin typeface="DejaVu Sans"/>
              </a:rPr>
              <a:t>ll</a:t>
            </a:r>
            <a:r>
              <a:rPr b="0" lang="en-US" sz="2000" spc="-1" strike="noStrike">
                <a:latin typeface="DejaVu Sans"/>
              </a:rPr>
              <a:t>o</a:t>
            </a:r>
            <a:r>
              <a:rPr b="0" lang="en-US" sz="2000" spc="-1" strike="noStrike">
                <a:latin typeface="DejaVu Sans"/>
              </a:rPr>
              <a:t>w</a:t>
            </a:r>
            <a:r>
              <a:rPr b="0" lang="en-US" sz="2000" spc="-1" strike="noStrike">
                <a:latin typeface="DejaVu Sans"/>
              </a:rPr>
              <a:t>s </a:t>
            </a:r>
            <a:r>
              <a:rPr b="0" lang="en-US" sz="2000" spc="-1" strike="noStrike">
                <a:latin typeface="DejaVu Sans"/>
              </a:rPr>
              <a:t>d</a:t>
            </a:r>
            <a:r>
              <a:rPr b="0" lang="en-US" sz="2000" spc="-1" strike="noStrike">
                <a:latin typeface="DejaVu Sans"/>
              </a:rPr>
              <a:t>e</a:t>
            </a:r>
            <a:r>
              <a:rPr b="0" lang="en-US" sz="2000" spc="-1" strike="noStrike">
                <a:latin typeface="DejaVu Sans"/>
              </a:rPr>
              <a:t>l</a:t>
            </a:r>
            <a:r>
              <a:rPr b="0" lang="en-US" sz="2000" spc="-1" strike="noStrike">
                <a:latin typeface="DejaVu Sans"/>
              </a:rPr>
              <a:t>a</a:t>
            </a:r>
            <a:r>
              <a:rPr b="0" lang="en-US" sz="2000" spc="-1" strike="noStrike">
                <a:latin typeface="DejaVu Sans"/>
              </a:rPr>
              <a:t>y</a:t>
            </a:r>
            <a:r>
              <a:rPr b="0" lang="en-US" sz="2000" spc="-1" strike="noStrike">
                <a:latin typeface="DejaVu Sans"/>
              </a:rPr>
              <a:t>-</a:t>
            </a:r>
            <a:r>
              <a:rPr b="0" lang="en-US" sz="2000" spc="-1" strike="noStrike">
                <a:latin typeface="DejaVu Sans"/>
              </a:rPr>
              <a:t>s</a:t>
            </a:r>
            <a:r>
              <a:rPr b="0" lang="en-US" sz="2000" spc="-1" strike="noStrike">
                <a:latin typeface="DejaVu Sans"/>
              </a:rPr>
              <a:t>e</a:t>
            </a:r>
            <a:r>
              <a:rPr b="0" lang="en-US" sz="2000" spc="-1" strike="noStrike">
                <a:latin typeface="DejaVu Sans"/>
              </a:rPr>
              <a:t>n</a:t>
            </a:r>
            <a:r>
              <a:rPr b="0" lang="en-US" sz="2000" spc="-1" strike="noStrike">
                <a:latin typeface="DejaVu Sans"/>
              </a:rPr>
              <a:t>s</a:t>
            </a:r>
            <a:r>
              <a:rPr b="0" lang="en-US" sz="2000" spc="-1" strike="noStrike">
                <a:latin typeface="DejaVu Sans"/>
              </a:rPr>
              <a:t>it</a:t>
            </a:r>
            <a:r>
              <a:rPr b="0" lang="en-US" sz="2000" spc="-1" strike="noStrike">
                <a:latin typeface="DejaVu Sans"/>
              </a:rPr>
              <a:t>i</a:t>
            </a:r>
            <a:r>
              <a:rPr b="0" lang="en-US" sz="2000" spc="-1" strike="noStrike">
                <a:latin typeface="DejaVu Sans"/>
              </a:rPr>
              <a:t>v</a:t>
            </a:r>
            <a:r>
              <a:rPr b="0" lang="en-US" sz="2000" spc="-1" strike="noStrike">
                <a:latin typeface="DejaVu Sans"/>
              </a:rPr>
              <a:t>e </a:t>
            </a:r>
            <a:r>
              <a:rPr b="0" lang="en-US" sz="2000" spc="-1" strike="noStrike">
                <a:latin typeface="DejaVu Sans"/>
              </a:rPr>
              <a:t>d</a:t>
            </a:r>
            <a:r>
              <a:rPr b="0" lang="en-US" sz="2000" spc="-1" strike="noStrike">
                <a:latin typeface="DejaVu Sans"/>
              </a:rPr>
              <a:t>a</a:t>
            </a:r>
            <a:r>
              <a:rPr b="0" lang="en-US" sz="2000" spc="-1" strike="noStrike">
                <a:latin typeface="DejaVu Sans"/>
              </a:rPr>
              <a:t>t</a:t>
            </a:r>
            <a:r>
              <a:rPr b="0" lang="en-US" sz="2000" spc="-1" strike="noStrike">
                <a:latin typeface="DejaVu Sans"/>
              </a:rPr>
              <a:t>a </a:t>
            </a:r>
            <a:r>
              <a:rPr b="0" lang="en-US" sz="2000" spc="-1" strike="noStrike">
                <a:latin typeface="DejaVu Sans"/>
              </a:rPr>
              <a:t>s</a:t>
            </a:r>
            <a:r>
              <a:rPr b="0" lang="en-US" sz="2000" spc="-1" strike="noStrike">
                <a:latin typeface="DejaVu Sans"/>
              </a:rPr>
              <a:t>u</a:t>
            </a:r>
            <a:r>
              <a:rPr b="0" lang="en-US" sz="2000" spc="-1" strike="noStrike">
                <a:latin typeface="DejaVu Sans"/>
              </a:rPr>
              <a:t>c</a:t>
            </a:r>
            <a:r>
              <a:rPr b="0" lang="en-US" sz="2000" spc="-1" strike="noStrike">
                <a:latin typeface="DejaVu Sans"/>
              </a:rPr>
              <a:t>h </a:t>
            </a:r>
            <a:r>
              <a:rPr b="0" lang="en-US" sz="2000" spc="-1" strike="noStrike">
                <a:latin typeface="DejaVu Sans"/>
              </a:rPr>
              <a:t>a</a:t>
            </a:r>
            <a:r>
              <a:rPr b="0" lang="en-US" sz="2000" spc="-1" strike="noStrike">
                <a:latin typeface="DejaVu Sans"/>
              </a:rPr>
              <a:t>s </a:t>
            </a:r>
            <a:r>
              <a:rPr b="0" lang="en-US" sz="2000" spc="-1" strike="noStrike">
                <a:latin typeface="DejaVu Sans"/>
              </a:rPr>
              <a:t>v</a:t>
            </a:r>
            <a:r>
              <a:rPr b="0" lang="en-US" sz="2000" spc="-1" strike="noStrike">
                <a:latin typeface="DejaVu Sans"/>
              </a:rPr>
              <a:t>o</a:t>
            </a:r>
            <a:r>
              <a:rPr b="0" lang="en-US" sz="2000" spc="-1" strike="noStrike">
                <a:latin typeface="DejaVu Sans"/>
              </a:rPr>
              <a:t>i</a:t>
            </a:r>
            <a:r>
              <a:rPr b="0" lang="en-US" sz="2000" spc="-1" strike="noStrike">
                <a:latin typeface="DejaVu Sans"/>
              </a:rPr>
              <a:t>c</a:t>
            </a:r>
            <a:r>
              <a:rPr b="0" lang="en-US" sz="2000" spc="-1" strike="noStrike">
                <a:latin typeface="DejaVu Sans"/>
              </a:rPr>
              <a:t>e </a:t>
            </a:r>
            <a:r>
              <a:rPr b="0" lang="en-US" sz="2000" spc="-1" strike="noStrike">
                <a:latin typeface="DejaVu Sans"/>
              </a:rPr>
              <a:t>t</a:t>
            </a:r>
            <a:r>
              <a:rPr b="0" lang="en-US" sz="2000" spc="-1" strike="noStrike">
                <a:latin typeface="DejaVu Sans"/>
              </a:rPr>
              <a:t>o </a:t>
            </a:r>
            <a:r>
              <a:rPr b="0" lang="en-US" sz="2000" spc="-1" strike="noStrike">
                <a:latin typeface="DejaVu Sans"/>
              </a:rPr>
              <a:t>b</a:t>
            </a:r>
            <a:r>
              <a:rPr b="0" lang="en-US" sz="2000" spc="-1" strike="noStrike">
                <a:latin typeface="DejaVu Sans"/>
              </a:rPr>
              <a:t>e </a:t>
            </a:r>
            <a:r>
              <a:rPr b="0" lang="en-US" sz="2000" spc="-1" strike="noStrike">
                <a:latin typeface="DejaVu Sans"/>
              </a:rPr>
              <a:t>d</a:t>
            </a:r>
            <a:r>
              <a:rPr b="0" lang="en-US" sz="2000" spc="-1" strike="noStrike">
                <a:latin typeface="DejaVu Sans"/>
              </a:rPr>
              <a:t>e</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e</a:t>
            </a:r>
            <a:r>
              <a:rPr b="0" lang="en-US" sz="2000" spc="-1" strike="noStrike">
                <a:latin typeface="DejaVu Sans"/>
              </a:rPr>
              <a:t>d </a:t>
            </a:r>
            <a:r>
              <a:rPr b="0" lang="en-US" sz="2000" spc="-1" strike="noStrike">
                <a:latin typeface="DejaVu Sans"/>
              </a:rPr>
              <a:t>a</a:t>
            </a:r>
            <a:r>
              <a:rPr b="0" lang="en-US" sz="2000" spc="-1" strike="noStrike">
                <a:latin typeface="DejaVu Sans"/>
              </a:rPr>
              <a:t>n</a:t>
            </a:r>
            <a:r>
              <a:rPr b="0" lang="en-US" sz="2000" spc="-1" strike="noStrike">
                <a:latin typeface="DejaVu Sans"/>
              </a:rPr>
              <a:t>d </a:t>
            </a:r>
            <a:r>
              <a:rPr b="0" lang="en-US" sz="2000" spc="-1" strike="noStrike">
                <a:latin typeface="DejaVu Sans"/>
              </a:rPr>
              <a:t>s</a:t>
            </a:r>
            <a:r>
              <a:rPr b="0" lang="en-US" sz="2000" spc="-1" strike="noStrike">
                <a:latin typeface="DejaVu Sans"/>
              </a:rPr>
              <a:t>e</a:t>
            </a:r>
            <a:r>
              <a:rPr b="0" lang="en-US" sz="2000" spc="-1" strike="noStrike">
                <a:latin typeface="DejaVu Sans"/>
              </a:rPr>
              <a:t>n</a:t>
            </a:r>
            <a:r>
              <a:rPr b="0" lang="en-US" sz="2000" spc="-1" strike="noStrike">
                <a:latin typeface="DejaVu Sans"/>
              </a:rPr>
              <a:t>t </a:t>
            </a:r>
            <a:r>
              <a:rPr b="0" lang="en-US" sz="2000" spc="-1" strike="noStrike">
                <a:latin typeface="DejaVu Sans"/>
              </a:rPr>
              <a:t>fi</a:t>
            </a:r>
            <a:r>
              <a:rPr b="0" lang="en-US" sz="2000" spc="-1" strike="noStrike">
                <a:latin typeface="DejaVu Sans"/>
              </a:rPr>
              <a:t>r</a:t>
            </a:r>
            <a:r>
              <a:rPr b="0" lang="en-US" sz="2000" spc="-1" strike="noStrike">
                <a:latin typeface="DejaVu Sans"/>
              </a:rPr>
              <a:t>s</a:t>
            </a:r>
            <a:r>
              <a:rPr b="0" lang="en-US" sz="2000" spc="-1" strike="noStrike">
                <a:latin typeface="DejaVu Sans"/>
              </a:rPr>
              <a:t>t. </a:t>
            </a:r>
            <a:r>
              <a:rPr b="0" lang="en-US" sz="2000" spc="-1" strike="noStrike">
                <a:latin typeface="DejaVu Sans"/>
              </a:rPr>
              <a:t>V</a:t>
            </a:r>
            <a:r>
              <a:rPr b="0" lang="en-US" sz="2000" spc="-1" strike="noStrike">
                <a:latin typeface="DejaVu Sans"/>
              </a:rPr>
              <a:t>o</a:t>
            </a:r>
            <a:r>
              <a:rPr b="0" lang="en-US" sz="2000" spc="-1" strike="noStrike">
                <a:latin typeface="DejaVu Sans"/>
              </a:rPr>
              <a:t>i</a:t>
            </a:r>
            <a:r>
              <a:rPr b="0" lang="en-US" sz="2000" spc="-1" strike="noStrike">
                <a:latin typeface="DejaVu Sans"/>
              </a:rPr>
              <a:t>c</a:t>
            </a:r>
            <a:r>
              <a:rPr b="0" lang="en-US" sz="2000" spc="-1" strike="noStrike">
                <a:latin typeface="DejaVu Sans"/>
              </a:rPr>
              <a:t>e </a:t>
            </a:r>
            <a:r>
              <a:rPr b="0" lang="en-US" sz="2000" spc="-1" strike="noStrike">
                <a:latin typeface="DejaVu Sans"/>
              </a:rPr>
              <a:t>p</a:t>
            </a:r>
            <a:r>
              <a:rPr b="0" lang="en-US" sz="2000" spc="-1" strike="noStrike">
                <a:latin typeface="DejaVu Sans"/>
              </a:rPr>
              <a:t>a</a:t>
            </a:r>
            <a:r>
              <a:rPr b="0" lang="en-US" sz="2000" spc="-1" strike="noStrike">
                <a:latin typeface="DejaVu Sans"/>
              </a:rPr>
              <a:t>c</a:t>
            </a:r>
            <a:r>
              <a:rPr b="0" lang="en-US" sz="2000" spc="-1" strike="noStrike">
                <a:latin typeface="DejaVu Sans"/>
              </a:rPr>
              <a:t>k</a:t>
            </a:r>
            <a:r>
              <a:rPr b="0" lang="en-US" sz="2000" spc="-1" strike="noStrike">
                <a:latin typeface="DejaVu Sans"/>
              </a:rPr>
              <a:t>e</a:t>
            </a:r>
            <a:r>
              <a:rPr b="0" lang="en-US" sz="2000" spc="-1" strike="noStrike">
                <a:latin typeface="DejaVu Sans"/>
              </a:rPr>
              <a:t>t</a:t>
            </a:r>
            <a:r>
              <a:rPr b="0" lang="en-US" sz="2000" spc="-1" strike="noStrike">
                <a:latin typeface="DejaVu Sans"/>
              </a:rPr>
              <a:t>s </a:t>
            </a:r>
            <a:r>
              <a:rPr b="0" lang="en-US" sz="2000" spc="-1" strike="noStrike">
                <a:latin typeface="DejaVu Sans"/>
              </a:rPr>
              <a:t>t</a:t>
            </a:r>
            <a:r>
              <a:rPr b="0" lang="en-US" sz="2000" spc="-1" strike="noStrike">
                <a:latin typeface="DejaVu Sans"/>
              </a:rPr>
              <a:t>h</a:t>
            </a:r>
            <a:r>
              <a:rPr b="0" lang="en-US" sz="2000" spc="-1" strike="noStrike">
                <a:latin typeface="DejaVu Sans"/>
              </a:rPr>
              <a:t>a</a:t>
            </a:r>
            <a:r>
              <a:rPr b="0" lang="en-US" sz="2000" spc="-1" strike="noStrike">
                <a:latin typeface="DejaVu Sans"/>
              </a:rPr>
              <a:t>t </a:t>
            </a:r>
            <a:r>
              <a:rPr b="0" lang="en-US" sz="2000" spc="-1" strike="noStrike">
                <a:latin typeface="DejaVu Sans"/>
              </a:rPr>
              <a:t>e</a:t>
            </a:r>
            <a:r>
              <a:rPr b="0" lang="en-US" sz="2000" spc="-1" strike="noStrike">
                <a:latin typeface="DejaVu Sans"/>
              </a:rPr>
              <a:t>n</a:t>
            </a:r>
            <a:r>
              <a:rPr b="0" lang="en-US" sz="2000" spc="-1" strike="noStrike">
                <a:latin typeface="DejaVu Sans"/>
              </a:rPr>
              <a:t>t</a:t>
            </a:r>
            <a:r>
              <a:rPr b="0" lang="en-US" sz="2000" spc="-1" strike="noStrike">
                <a:latin typeface="DejaVu Sans"/>
              </a:rPr>
              <a:t>e</a:t>
            </a:r>
            <a:r>
              <a:rPr b="0" lang="en-US" sz="2000" spc="-1" strike="noStrike">
                <a:latin typeface="DejaVu Sans"/>
              </a:rPr>
              <a:t>r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L</a:t>
            </a:r>
            <a:r>
              <a:rPr b="0" lang="en-US" sz="2000" spc="-1" strike="noStrike">
                <a:latin typeface="DejaVu Sans"/>
              </a:rPr>
              <a:t>L</a:t>
            </a:r>
            <a:r>
              <a:rPr b="0" lang="en-US" sz="2000" spc="-1" strike="noStrike">
                <a:latin typeface="DejaVu Sans"/>
              </a:rPr>
              <a:t>Q </a:t>
            </a:r>
            <a:r>
              <a:rPr b="0" lang="en-US" sz="2000" spc="-1" strike="noStrike">
                <a:latin typeface="DejaVu Sans"/>
              </a:rPr>
              <a:t>s</a:t>
            </a:r>
            <a:r>
              <a:rPr b="0" lang="en-US" sz="2000" spc="-1" strike="noStrike">
                <a:latin typeface="DejaVu Sans"/>
              </a:rPr>
              <a:t>y</a:t>
            </a:r>
            <a:r>
              <a:rPr b="0" lang="en-US" sz="2000" spc="-1" strike="noStrike">
                <a:latin typeface="DejaVu Sans"/>
              </a:rPr>
              <a:t>s</a:t>
            </a:r>
            <a:r>
              <a:rPr b="0" lang="en-US" sz="2000" spc="-1" strike="noStrike">
                <a:latin typeface="DejaVu Sans"/>
              </a:rPr>
              <a:t>t</a:t>
            </a:r>
            <a:r>
              <a:rPr b="0" lang="en-US" sz="2000" spc="-1" strike="noStrike">
                <a:latin typeface="DejaVu Sans"/>
              </a:rPr>
              <a:t>e</a:t>
            </a:r>
            <a:r>
              <a:rPr b="0" lang="en-US" sz="2000" spc="-1" strike="noStrike">
                <a:latin typeface="DejaVu Sans"/>
              </a:rPr>
              <a:t>m</a:t>
            </a:r>
            <a:r>
              <a:rPr b="0" lang="en-US" sz="2000" spc="-1" strike="noStrike">
                <a:latin typeface="DejaVu Sans"/>
              </a:rPr>
              <a:t> </a:t>
            </a:r>
            <a:r>
              <a:rPr b="0" lang="en-US" sz="2000" spc="-1" strike="noStrike">
                <a:latin typeface="DejaVu Sans"/>
              </a:rPr>
              <a:t>a</a:t>
            </a:r>
            <a:r>
              <a:rPr b="0" lang="en-US" sz="2000" spc="-1" strike="noStrike">
                <a:latin typeface="DejaVu Sans"/>
              </a:rPr>
              <a:t>r</a:t>
            </a:r>
            <a:r>
              <a:rPr b="0" lang="en-US" sz="2000" spc="-1" strike="noStrike">
                <a:latin typeface="DejaVu Sans"/>
              </a:rPr>
              <a:t>e </a:t>
            </a:r>
            <a:r>
              <a:rPr b="0" lang="en-US" sz="2000" spc="-1" strike="noStrike">
                <a:latin typeface="DejaVu Sans"/>
              </a:rPr>
              <a:t>s</a:t>
            </a:r>
            <a:r>
              <a:rPr b="0" lang="en-US" sz="2000" spc="-1" strike="noStrike">
                <a:latin typeface="DejaVu Sans"/>
              </a:rPr>
              <a:t>e</a:t>
            </a:r>
            <a:r>
              <a:rPr b="0" lang="en-US" sz="2000" spc="-1" strike="noStrike">
                <a:latin typeface="DejaVu Sans"/>
              </a:rPr>
              <a:t>n</a:t>
            </a:r>
            <a:r>
              <a:rPr b="0" lang="en-US" sz="2000" spc="-1" strike="noStrike">
                <a:latin typeface="DejaVu Sans"/>
              </a:rPr>
              <a:t>t </a:t>
            </a:r>
            <a:r>
              <a:rPr b="0" lang="en-US" sz="2000" spc="-1" strike="noStrike">
                <a:latin typeface="DejaVu Sans"/>
              </a:rPr>
              <a:t>t</a:t>
            </a:r>
            <a:r>
              <a:rPr b="0" lang="en-US" sz="2000" spc="-1" strike="noStrike">
                <a:latin typeface="DejaVu Sans"/>
              </a:rPr>
              <a:t>o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p</a:t>
            </a:r>
            <a:r>
              <a:rPr b="0" lang="en-US" sz="2000" spc="-1" strike="noStrike">
                <a:latin typeface="DejaVu Sans"/>
              </a:rPr>
              <a:t>ri</a:t>
            </a:r>
            <a:r>
              <a:rPr b="0" lang="en-US" sz="2000" spc="-1" strike="noStrike">
                <a:latin typeface="DejaVu Sans"/>
              </a:rPr>
              <a:t>o</a:t>
            </a:r>
            <a:r>
              <a:rPr b="0" lang="en-US" sz="2000" spc="-1" strike="noStrike">
                <a:latin typeface="DejaVu Sans"/>
              </a:rPr>
              <a:t>ri</a:t>
            </a:r>
            <a:r>
              <a:rPr b="0" lang="en-US" sz="2000" spc="-1" strike="noStrike">
                <a:latin typeface="DejaVu Sans"/>
              </a:rPr>
              <a:t>t</a:t>
            </a:r>
            <a:r>
              <a:rPr b="0" lang="en-US" sz="2000" spc="-1" strike="noStrike">
                <a:latin typeface="DejaVu Sans"/>
              </a:rPr>
              <a:t>y </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e </a:t>
            </a:r>
            <a:r>
              <a:rPr b="0" lang="en-US" sz="2000" spc="-1" strike="noStrike">
                <a:latin typeface="DejaVu Sans"/>
              </a:rPr>
              <a:t>p</a:t>
            </a:r>
            <a:r>
              <a:rPr b="0" lang="en-US" sz="2000" spc="-1" strike="noStrike">
                <a:latin typeface="DejaVu Sans"/>
              </a:rPr>
              <a:t>a</a:t>
            </a:r>
            <a:r>
              <a:rPr b="0" lang="en-US" sz="2000" spc="-1" strike="noStrike">
                <a:latin typeface="DejaVu Sans"/>
              </a:rPr>
              <a:t>r</a:t>
            </a:r>
            <a:r>
              <a:rPr b="0" lang="en-US" sz="2000" spc="-1" strike="noStrike">
                <a:latin typeface="DejaVu Sans"/>
              </a:rPr>
              <a:t>t </a:t>
            </a:r>
            <a:r>
              <a:rPr b="0" lang="en-US" sz="2000" spc="-1" strike="noStrike">
                <a:latin typeface="DejaVu Sans"/>
              </a:rPr>
              <a:t>o</a:t>
            </a:r>
            <a:r>
              <a:rPr b="0" lang="en-US" sz="2000" spc="-1" strike="noStrike">
                <a:latin typeface="DejaVu Sans"/>
              </a:rPr>
              <a:t>f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L</a:t>
            </a:r>
            <a:r>
              <a:rPr b="0" lang="en-US" sz="2000" spc="-1" strike="noStrike">
                <a:latin typeface="DejaVu Sans"/>
              </a:rPr>
              <a:t>L</a:t>
            </a:r>
            <a:r>
              <a:rPr b="0" lang="en-US" sz="2000" spc="-1" strike="noStrike">
                <a:latin typeface="DejaVu Sans"/>
              </a:rPr>
              <a:t>Q </a:t>
            </a:r>
            <a:r>
              <a:rPr b="0" lang="en-US" sz="2000" spc="-1" strike="noStrike">
                <a:latin typeface="DejaVu Sans"/>
              </a:rPr>
              <a:t>s</a:t>
            </a:r>
            <a:r>
              <a:rPr b="0" lang="en-US" sz="2000" spc="-1" strike="noStrike">
                <a:latin typeface="DejaVu Sans"/>
              </a:rPr>
              <a:t>y</a:t>
            </a:r>
            <a:r>
              <a:rPr b="0" lang="en-US" sz="2000" spc="-1" strike="noStrike">
                <a:latin typeface="DejaVu Sans"/>
              </a:rPr>
              <a:t>s</a:t>
            </a:r>
            <a:r>
              <a:rPr b="0" lang="en-US" sz="2000" spc="-1" strike="noStrike">
                <a:latin typeface="DejaVu Sans"/>
              </a:rPr>
              <a:t>t</a:t>
            </a:r>
            <a:r>
              <a:rPr b="0" lang="en-US" sz="2000" spc="-1" strike="noStrike">
                <a:latin typeface="DejaVu Sans"/>
              </a:rPr>
              <a:t>e</a:t>
            </a:r>
            <a:r>
              <a:rPr b="0" lang="en-US" sz="2000" spc="-1" strike="noStrike">
                <a:latin typeface="DejaVu Sans"/>
              </a:rPr>
              <a:t>m</a:t>
            </a:r>
            <a:r>
              <a:rPr b="0" lang="en-US" sz="2000" spc="-1" strike="noStrike">
                <a:latin typeface="DejaVu Sans"/>
              </a:rPr>
              <a:t>, </a:t>
            </a:r>
            <a:r>
              <a:rPr b="0" lang="en-US" sz="2000" spc="-1" strike="noStrike">
                <a:latin typeface="DejaVu Sans"/>
              </a:rPr>
              <a:t>w</a:t>
            </a:r>
            <a:r>
              <a:rPr b="0" lang="en-US" sz="2000" spc="-1" strike="noStrike">
                <a:latin typeface="DejaVu Sans"/>
              </a:rPr>
              <a:t>h</a:t>
            </a:r>
            <a:r>
              <a:rPr b="0" lang="en-US" sz="2000" spc="-1" strike="noStrike">
                <a:latin typeface="DejaVu Sans"/>
              </a:rPr>
              <a:t>e</a:t>
            </a:r>
            <a:r>
              <a:rPr b="0" lang="en-US" sz="2000" spc="-1" strike="noStrike">
                <a:latin typeface="DejaVu Sans"/>
              </a:rPr>
              <a:t>r</a:t>
            </a:r>
            <a:r>
              <a:rPr b="0" lang="en-US" sz="2000" spc="-1" strike="noStrike">
                <a:latin typeface="DejaVu Sans"/>
              </a:rPr>
              <a:t>e </a:t>
            </a:r>
            <a:r>
              <a:rPr b="0" lang="en-US" sz="2000" spc="-1" strike="noStrike">
                <a:latin typeface="DejaVu Sans"/>
              </a:rPr>
              <a:t>t</a:t>
            </a:r>
            <a:r>
              <a:rPr b="0" lang="en-US" sz="2000" spc="-1" strike="noStrike">
                <a:latin typeface="DejaVu Sans"/>
              </a:rPr>
              <a:t>h</a:t>
            </a:r>
            <a:r>
              <a:rPr b="0" lang="en-US" sz="2000" spc="-1" strike="noStrike">
                <a:latin typeface="DejaVu Sans"/>
              </a:rPr>
              <a:t>e</a:t>
            </a:r>
            <a:r>
              <a:rPr b="0" lang="en-US" sz="2000" spc="-1" strike="noStrike">
                <a:latin typeface="DejaVu Sans"/>
              </a:rPr>
              <a:t>y </a:t>
            </a:r>
            <a:r>
              <a:rPr b="0" lang="en-US" sz="2000" spc="-1" strike="noStrike">
                <a:latin typeface="DejaVu Sans"/>
              </a:rPr>
              <a:t>h</a:t>
            </a:r>
            <a:r>
              <a:rPr b="0" lang="en-US" sz="2000" spc="-1" strike="noStrike">
                <a:latin typeface="DejaVu Sans"/>
              </a:rPr>
              <a:t>a</a:t>
            </a:r>
            <a:r>
              <a:rPr b="0" lang="en-US" sz="2000" spc="-1" strike="noStrike">
                <a:latin typeface="DejaVu Sans"/>
              </a:rPr>
              <a:t>v</a:t>
            </a:r>
            <a:r>
              <a:rPr b="0" lang="en-US" sz="2000" spc="-1" strike="noStrike">
                <a:latin typeface="DejaVu Sans"/>
              </a:rPr>
              <a:t>e </a:t>
            </a:r>
            <a:r>
              <a:rPr b="0" lang="en-US" sz="2000" spc="-1" strike="noStrike">
                <a:latin typeface="DejaVu Sans"/>
              </a:rPr>
              <a:t>a </a:t>
            </a:r>
            <a:r>
              <a:rPr b="0" lang="en-US" sz="2000" spc="-1" strike="noStrike">
                <a:latin typeface="DejaVu Sans"/>
              </a:rPr>
              <a:t>fi</a:t>
            </a:r>
            <a:r>
              <a:rPr b="0" lang="en-US" sz="2000" spc="-1" strike="noStrike">
                <a:latin typeface="DejaVu Sans"/>
              </a:rPr>
              <a:t>x</a:t>
            </a:r>
            <a:r>
              <a:rPr b="0" lang="en-US" sz="2000" spc="-1" strike="noStrike">
                <a:latin typeface="DejaVu Sans"/>
              </a:rPr>
              <a:t>e</a:t>
            </a:r>
            <a:r>
              <a:rPr b="0" lang="en-US" sz="2000" spc="-1" strike="noStrike">
                <a:latin typeface="DejaVu Sans"/>
              </a:rPr>
              <a:t>d </a:t>
            </a:r>
            <a:r>
              <a:rPr b="0" lang="en-US" sz="2000" spc="-1" strike="noStrike">
                <a:latin typeface="DejaVu Sans"/>
              </a:rPr>
              <a:t>b</a:t>
            </a:r>
            <a:r>
              <a:rPr b="0" lang="en-US" sz="2000" spc="-1" strike="noStrike">
                <a:latin typeface="DejaVu Sans"/>
              </a:rPr>
              <a:t>a</a:t>
            </a:r>
            <a:r>
              <a:rPr b="0" lang="en-US" sz="2000" spc="-1" strike="noStrike">
                <a:latin typeface="DejaVu Sans"/>
              </a:rPr>
              <a:t>n</a:t>
            </a:r>
            <a:r>
              <a:rPr b="0" lang="en-US" sz="2000" spc="-1" strike="noStrike">
                <a:latin typeface="DejaVu Sans"/>
              </a:rPr>
              <a:t>d</a:t>
            </a:r>
            <a:r>
              <a:rPr b="0" lang="en-US" sz="2000" spc="-1" strike="noStrike">
                <a:latin typeface="DejaVu Sans"/>
              </a:rPr>
              <a:t>w</a:t>
            </a:r>
            <a:r>
              <a:rPr b="0" lang="en-US" sz="2000" spc="-1" strike="noStrike">
                <a:latin typeface="DejaVu Sans"/>
              </a:rPr>
              <a:t>i</a:t>
            </a:r>
            <a:r>
              <a:rPr b="0" lang="en-US" sz="2000" spc="-1" strike="noStrike">
                <a:latin typeface="DejaVu Sans"/>
              </a:rPr>
              <a:t>d</a:t>
            </a:r>
            <a:r>
              <a:rPr b="0" lang="en-US" sz="2000" spc="-1" strike="noStrike">
                <a:latin typeface="DejaVu Sans"/>
              </a:rPr>
              <a:t>t</a:t>
            </a:r>
            <a:r>
              <a:rPr b="0" lang="en-US" sz="2000" spc="-1" strike="noStrike">
                <a:latin typeface="DejaVu Sans"/>
              </a:rPr>
              <a:t>h </a:t>
            </a:r>
            <a:r>
              <a:rPr b="0" lang="en-US" sz="2000" spc="-1" strike="noStrike">
                <a:latin typeface="DejaVu Sans"/>
              </a:rPr>
              <a:t>a</a:t>
            </a:r>
            <a:r>
              <a:rPr b="0" lang="en-US" sz="2000" spc="-1" strike="noStrike">
                <a:latin typeface="DejaVu Sans"/>
              </a:rPr>
              <a:t>ll</a:t>
            </a:r>
            <a:r>
              <a:rPr b="0" lang="en-US" sz="2000" spc="-1" strike="noStrike">
                <a:latin typeface="DejaVu Sans"/>
              </a:rPr>
              <a:t>o</a:t>
            </a:r>
            <a:r>
              <a:rPr b="0" lang="en-US" sz="2000" spc="-1" strike="noStrike">
                <a:latin typeface="DejaVu Sans"/>
              </a:rPr>
              <a:t>c</a:t>
            </a:r>
            <a:r>
              <a:rPr b="0" lang="en-US" sz="2000" spc="-1" strike="noStrike">
                <a:latin typeface="DejaVu Sans"/>
              </a:rPr>
              <a:t>a</a:t>
            </a:r>
            <a:r>
              <a:rPr b="0" lang="en-US" sz="2000" spc="-1" strike="noStrike">
                <a:latin typeface="DejaVu Sans"/>
              </a:rPr>
              <a:t>ti</a:t>
            </a:r>
            <a:r>
              <a:rPr b="0" lang="en-US" sz="2000" spc="-1" strike="noStrike">
                <a:latin typeface="DejaVu Sans"/>
              </a:rPr>
              <a:t>o</a:t>
            </a:r>
            <a:r>
              <a:rPr b="0" lang="en-US" sz="2000" spc="-1" strike="noStrike">
                <a:latin typeface="DejaVu Sans"/>
              </a:rPr>
              <a:t>n </a:t>
            </a:r>
            <a:r>
              <a:rPr b="0" lang="en-US" sz="2000" spc="-1" strike="noStrike">
                <a:latin typeface="DejaVu Sans"/>
              </a:rPr>
              <a:t>a</a:t>
            </a:r>
            <a:r>
              <a:rPr b="0" lang="en-US" sz="2000" spc="-1" strike="noStrike">
                <a:latin typeface="DejaVu Sans"/>
              </a:rPr>
              <a:t>n</a:t>
            </a:r>
            <a:r>
              <a:rPr b="0" lang="en-US" sz="2000" spc="-1" strike="noStrike">
                <a:latin typeface="DejaVu Sans"/>
              </a:rPr>
              <a:t>d </a:t>
            </a:r>
            <a:r>
              <a:rPr b="0" lang="en-US" sz="2000" spc="-1" strike="noStrike">
                <a:latin typeface="DejaVu Sans"/>
              </a:rPr>
              <a:t>w</a:t>
            </a:r>
            <a:r>
              <a:rPr b="0" lang="en-US" sz="2000" spc="-1" strike="noStrike">
                <a:latin typeface="DejaVu Sans"/>
              </a:rPr>
              <a:t>h</a:t>
            </a:r>
            <a:r>
              <a:rPr b="0" lang="en-US" sz="2000" spc="-1" strike="noStrike">
                <a:latin typeface="DejaVu Sans"/>
              </a:rPr>
              <a:t>e</a:t>
            </a:r>
            <a:r>
              <a:rPr b="0" lang="en-US" sz="2000" spc="-1" strike="noStrike">
                <a:latin typeface="DejaVu Sans"/>
              </a:rPr>
              <a:t>r</a:t>
            </a:r>
            <a:r>
              <a:rPr b="0" lang="en-US" sz="2000" spc="-1" strike="noStrike">
                <a:latin typeface="DejaVu Sans"/>
              </a:rPr>
              <a:t>e </a:t>
            </a:r>
            <a:r>
              <a:rPr b="0" lang="en-US" sz="2000" spc="-1" strike="noStrike">
                <a:latin typeface="DejaVu Sans"/>
              </a:rPr>
              <a:t>t</a:t>
            </a:r>
            <a:r>
              <a:rPr b="0" lang="en-US" sz="2000" spc="-1" strike="noStrike">
                <a:latin typeface="DejaVu Sans"/>
              </a:rPr>
              <a:t>h</a:t>
            </a:r>
            <a:r>
              <a:rPr b="0" lang="en-US" sz="2000" spc="-1" strike="noStrike">
                <a:latin typeface="DejaVu Sans"/>
              </a:rPr>
              <a:t>e</a:t>
            </a:r>
            <a:r>
              <a:rPr b="0" lang="en-US" sz="2000" spc="-1" strike="noStrike">
                <a:latin typeface="DejaVu Sans"/>
              </a:rPr>
              <a:t>y </a:t>
            </a:r>
            <a:r>
              <a:rPr b="0" lang="en-US" sz="2000" spc="-1" strike="noStrike">
                <a:latin typeface="DejaVu Sans"/>
              </a:rPr>
              <a:t>a</a:t>
            </a:r>
            <a:r>
              <a:rPr b="0" lang="en-US" sz="2000" spc="-1" strike="noStrike">
                <a:latin typeface="DejaVu Sans"/>
              </a:rPr>
              <a:t>r</a:t>
            </a:r>
            <a:r>
              <a:rPr b="0" lang="en-US" sz="2000" spc="-1" strike="noStrike">
                <a:latin typeface="DejaVu Sans"/>
              </a:rPr>
              <a:t>e </a:t>
            </a:r>
            <a:r>
              <a:rPr b="0" lang="en-US" sz="2000" spc="-1" strike="noStrike">
                <a:latin typeface="DejaVu Sans"/>
              </a:rPr>
              <a:t>s</a:t>
            </a:r>
            <a:r>
              <a:rPr b="0" lang="en-US" sz="2000" spc="-1" strike="noStrike">
                <a:latin typeface="DejaVu Sans"/>
              </a:rPr>
              <a:t>e</a:t>
            </a:r>
            <a:r>
              <a:rPr b="0" lang="en-US" sz="2000" spc="-1" strike="noStrike">
                <a:latin typeface="DejaVu Sans"/>
              </a:rPr>
              <a:t>r</a:t>
            </a:r>
            <a:r>
              <a:rPr b="0" lang="en-US" sz="2000" spc="-1" strike="noStrike">
                <a:latin typeface="DejaVu Sans"/>
              </a:rPr>
              <a:t>v</a:t>
            </a:r>
            <a:r>
              <a:rPr b="0" lang="en-US" sz="2000" spc="-1" strike="noStrike">
                <a:latin typeface="DejaVu Sans"/>
              </a:rPr>
              <a:t>e</a:t>
            </a:r>
            <a:r>
              <a:rPr b="0" lang="en-US" sz="2000" spc="-1" strike="noStrike">
                <a:latin typeface="DejaVu Sans"/>
              </a:rPr>
              <a:t>d </a:t>
            </a:r>
            <a:r>
              <a:rPr b="0" lang="en-US" sz="2000" spc="-1" strike="noStrike">
                <a:latin typeface="DejaVu Sans"/>
              </a:rPr>
              <a:t>fi</a:t>
            </a:r>
            <a:r>
              <a:rPr b="0" lang="en-US" sz="2000" spc="-1" strike="noStrike">
                <a:latin typeface="DejaVu Sans"/>
              </a:rPr>
              <a:t>r</a:t>
            </a:r>
            <a:r>
              <a:rPr b="0" lang="en-US" sz="2000" spc="-1" strike="noStrike">
                <a:latin typeface="DejaVu Sans"/>
              </a:rPr>
              <a:t>s</a:t>
            </a:r>
            <a:r>
              <a:rPr b="0" lang="en-US" sz="2000" spc="-1" strike="noStrike">
                <a:latin typeface="DejaVu Sans"/>
              </a:rPr>
              <a:t>t. </a:t>
            </a:r>
            <a:r>
              <a:rPr b="0" lang="en-US" sz="2000" spc="-1" strike="noStrike">
                <a:latin typeface="DejaVu Sans"/>
              </a:rPr>
              <a:t>D</a:t>
            </a:r>
            <a:r>
              <a:rPr b="0" lang="en-US" sz="2000" spc="-1" strike="noStrike">
                <a:latin typeface="DejaVu Sans"/>
              </a:rPr>
              <a:t>a</a:t>
            </a:r>
            <a:r>
              <a:rPr b="0" lang="en-US" sz="2000" spc="-1" strike="noStrike">
                <a:latin typeface="DejaVu Sans"/>
              </a:rPr>
              <a:t>t</a:t>
            </a:r>
            <a:r>
              <a:rPr b="0" lang="en-US" sz="2000" spc="-1" strike="noStrike">
                <a:latin typeface="DejaVu Sans"/>
              </a:rPr>
              <a:t>a </a:t>
            </a:r>
            <a:r>
              <a:rPr b="0" lang="en-US" sz="2000" spc="-1" strike="noStrike">
                <a:latin typeface="DejaVu Sans"/>
              </a:rPr>
              <a:t>p</a:t>
            </a:r>
            <a:r>
              <a:rPr b="0" lang="en-US" sz="2000" spc="-1" strike="noStrike">
                <a:latin typeface="DejaVu Sans"/>
              </a:rPr>
              <a:t>a</a:t>
            </a:r>
            <a:r>
              <a:rPr b="0" lang="en-US" sz="2000" spc="-1" strike="noStrike">
                <a:latin typeface="DejaVu Sans"/>
              </a:rPr>
              <a:t>c</a:t>
            </a:r>
            <a:r>
              <a:rPr b="0" lang="en-US" sz="2000" spc="-1" strike="noStrike">
                <a:latin typeface="DejaVu Sans"/>
              </a:rPr>
              <a:t>k</a:t>
            </a:r>
            <a:r>
              <a:rPr b="0" lang="en-US" sz="2000" spc="-1" strike="noStrike">
                <a:latin typeface="DejaVu Sans"/>
              </a:rPr>
              <a:t>e</a:t>
            </a:r>
            <a:r>
              <a:rPr b="0" lang="en-US" sz="2000" spc="-1" strike="noStrike">
                <a:latin typeface="DejaVu Sans"/>
              </a:rPr>
              <a:t>t</a:t>
            </a:r>
            <a:r>
              <a:rPr b="0" lang="en-US" sz="2000" spc="-1" strike="noStrike">
                <a:latin typeface="DejaVu Sans"/>
              </a:rPr>
              <a:t>s </a:t>
            </a:r>
            <a:r>
              <a:rPr b="0" lang="en-US" sz="2000" spc="-1" strike="noStrike">
                <a:latin typeface="DejaVu Sans"/>
              </a:rPr>
              <a:t>e</a:t>
            </a:r>
            <a:r>
              <a:rPr b="0" lang="en-US" sz="2000" spc="-1" strike="noStrike">
                <a:latin typeface="DejaVu Sans"/>
              </a:rPr>
              <a:t>n</a:t>
            </a:r>
            <a:r>
              <a:rPr b="0" lang="en-US" sz="2000" spc="-1" strike="noStrike">
                <a:latin typeface="DejaVu Sans"/>
              </a:rPr>
              <a:t>t</a:t>
            </a:r>
            <a:r>
              <a:rPr b="0" lang="en-US" sz="2000" spc="-1" strike="noStrike">
                <a:latin typeface="DejaVu Sans"/>
              </a:rPr>
              <a:t>e</a:t>
            </a:r>
            <a:r>
              <a:rPr b="0" lang="en-US" sz="2000" spc="-1" strike="noStrike">
                <a:latin typeface="DejaVu Sans"/>
              </a:rPr>
              <a:t>r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C</a:t>
            </a:r>
            <a:r>
              <a:rPr b="0" lang="en-US" sz="2000" spc="-1" strike="noStrike">
                <a:latin typeface="DejaVu Sans"/>
              </a:rPr>
              <a:t>B</a:t>
            </a:r>
            <a:r>
              <a:rPr b="0" lang="en-US" sz="2000" spc="-1" strike="noStrike">
                <a:latin typeface="DejaVu Sans"/>
              </a:rPr>
              <a:t>W</a:t>
            </a:r>
            <a:r>
              <a:rPr b="0" lang="en-US" sz="2000" spc="-1" strike="noStrike">
                <a:latin typeface="DejaVu Sans"/>
              </a:rPr>
              <a:t>F</a:t>
            </a:r>
            <a:r>
              <a:rPr b="0" lang="en-US" sz="2000" spc="-1" strike="noStrike">
                <a:latin typeface="DejaVu Sans"/>
              </a:rPr>
              <a:t>Q </a:t>
            </a:r>
            <a:r>
              <a:rPr b="0" lang="en-US" sz="2000" spc="-1" strike="noStrike">
                <a:latin typeface="DejaVu Sans"/>
              </a:rPr>
              <a:t>s</a:t>
            </a:r>
            <a:r>
              <a:rPr b="0" lang="en-US" sz="2000" spc="-1" strike="noStrike">
                <a:latin typeface="DejaVu Sans"/>
              </a:rPr>
              <a:t>y</a:t>
            </a:r>
            <a:r>
              <a:rPr b="0" lang="en-US" sz="2000" spc="-1" strike="noStrike">
                <a:latin typeface="DejaVu Sans"/>
              </a:rPr>
              <a:t>s</a:t>
            </a:r>
            <a:r>
              <a:rPr b="0" lang="en-US" sz="2000" spc="-1" strike="noStrike">
                <a:latin typeface="DejaVu Sans"/>
              </a:rPr>
              <a:t>t</a:t>
            </a:r>
            <a:r>
              <a:rPr b="0" lang="en-US" sz="2000" spc="-1" strike="noStrike">
                <a:latin typeface="DejaVu Sans"/>
              </a:rPr>
              <a:t>e</a:t>
            </a:r>
            <a:r>
              <a:rPr b="0" lang="en-US" sz="2000" spc="-1" strike="noStrike">
                <a:latin typeface="DejaVu Sans"/>
              </a:rPr>
              <a:t>m</a:t>
            </a:r>
            <a:r>
              <a:rPr b="0" lang="en-US" sz="2000" spc="-1" strike="noStrike">
                <a:latin typeface="DejaVu Sans"/>
              </a:rPr>
              <a:t> </a:t>
            </a:r>
            <a:r>
              <a:rPr b="0" lang="en-US" sz="2000" spc="-1" strike="noStrike">
                <a:latin typeface="DejaVu Sans"/>
              </a:rPr>
              <a:t>d</a:t>
            </a:r>
            <a:r>
              <a:rPr b="0" lang="en-US" sz="2000" spc="-1" strike="noStrike">
                <a:latin typeface="DejaVu Sans"/>
              </a:rPr>
              <a:t>ir</a:t>
            </a:r>
            <a:r>
              <a:rPr b="0" lang="en-US" sz="2000" spc="-1" strike="noStrike">
                <a:latin typeface="DejaVu Sans"/>
              </a:rPr>
              <a:t>e</a:t>
            </a:r>
            <a:r>
              <a:rPr b="0" lang="en-US" sz="2000" spc="-1" strike="noStrike">
                <a:latin typeface="DejaVu Sans"/>
              </a:rPr>
              <a:t>c</a:t>
            </a:r>
            <a:r>
              <a:rPr b="0" lang="en-US" sz="2000" spc="-1" strike="noStrike">
                <a:latin typeface="DejaVu Sans"/>
              </a:rPr>
              <a:t>tl</a:t>
            </a:r>
            <a:r>
              <a:rPr b="0" lang="en-US" sz="2000" spc="-1" strike="noStrike">
                <a:latin typeface="DejaVu Sans"/>
              </a:rPr>
              <a:t>y </a:t>
            </a:r>
            <a:r>
              <a:rPr b="0" lang="en-US" sz="2000" spc="-1" strike="noStrike">
                <a:latin typeface="DejaVu Sans"/>
              </a:rPr>
              <a:t>w</a:t>
            </a:r>
            <a:r>
              <a:rPr b="0" lang="en-US" sz="2000" spc="-1" strike="noStrike">
                <a:latin typeface="DejaVu Sans"/>
              </a:rPr>
              <a:t>h</a:t>
            </a:r>
            <a:r>
              <a:rPr b="0" lang="en-US" sz="2000" spc="-1" strike="noStrike">
                <a:latin typeface="DejaVu Sans"/>
              </a:rPr>
              <a:t>e</a:t>
            </a:r>
            <a:r>
              <a:rPr b="0" lang="en-US" sz="2000" spc="-1" strike="noStrike">
                <a:latin typeface="DejaVu Sans"/>
              </a:rPr>
              <a:t>r</a:t>
            </a:r>
            <a:r>
              <a:rPr b="0" lang="en-US" sz="2000" spc="-1" strike="noStrike">
                <a:latin typeface="DejaVu Sans"/>
              </a:rPr>
              <a:t>e </a:t>
            </a:r>
            <a:r>
              <a:rPr b="0" lang="en-US" sz="2000" spc="-1" strike="noStrike">
                <a:latin typeface="DejaVu Sans"/>
              </a:rPr>
              <a:t>C</a:t>
            </a:r>
            <a:r>
              <a:rPr b="0" lang="en-US" sz="2000" spc="-1" strike="noStrike">
                <a:latin typeface="DejaVu Sans"/>
              </a:rPr>
              <a:t>B</a:t>
            </a:r>
            <a:r>
              <a:rPr b="0" lang="en-US" sz="2000" spc="-1" strike="noStrike">
                <a:latin typeface="DejaVu Sans"/>
              </a:rPr>
              <a:t>W</a:t>
            </a:r>
            <a:r>
              <a:rPr b="0" lang="en-US" sz="2000" spc="-1" strike="noStrike">
                <a:latin typeface="DejaVu Sans"/>
              </a:rPr>
              <a:t>F</a:t>
            </a:r>
            <a:r>
              <a:rPr b="0" lang="en-US" sz="2000" spc="-1" strike="noStrike">
                <a:latin typeface="DejaVu Sans"/>
              </a:rPr>
              <a:t>Q </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i</a:t>
            </a:r>
            <a:r>
              <a:rPr b="0" lang="en-US" sz="2000" spc="-1" strike="noStrike">
                <a:latin typeface="DejaVu Sans"/>
              </a:rPr>
              <a:t>g</a:t>
            </a:r>
            <a:r>
              <a:rPr b="0" lang="en-US" sz="2000" spc="-1" strike="noStrike">
                <a:latin typeface="DejaVu Sans"/>
              </a:rPr>
              <a:t>n</a:t>
            </a:r>
            <a:r>
              <a:rPr b="0" lang="en-US" sz="2000" spc="-1" strike="noStrike">
                <a:latin typeface="DejaVu Sans"/>
              </a:rPr>
              <a:t>e</a:t>
            </a:r>
            <a:r>
              <a:rPr b="0" lang="en-US" sz="2000" spc="-1" strike="noStrike">
                <a:latin typeface="DejaVu Sans"/>
              </a:rPr>
              <a:t>d </a:t>
            </a:r>
            <a:r>
              <a:rPr b="0" lang="en-US" sz="2000" spc="-1" strike="noStrike">
                <a:latin typeface="DejaVu Sans"/>
              </a:rPr>
              <a:t>w</a:t>
            </a:r>
            <a:r>
              <a:rPr b="0" lang="en-US" sz="2000" spc="-1" strike="noStrike">
                <a:latin typeface="DejaVu Sans"/>
              </a:rPr>
              <a:t>e</a:t>
            </a:r>
            <a:r>
              <a:rPr b="0" lang="en-US" sz="2000" spc="-1" strike="noStrike">
                <a:latin typeface="DejaVu Sans"/>
              </a:rPr>
              <a:t>i</a:t>
            </a:r>
            <a:r>
              <a:rPr b="0" lang="en-US" sz="2000" spc="-1" strike="noStrike">
                <a:latin typeface="DejaVu Sans"/>
              </a:rPr>
              <a:t>g</a:t>
            </a:r>
            <a:r>
              <a:rPr b="0" lang="en-US" sz="2000" spc="-1" strike="noStrike">
                <a:latin typeface="DejaVu Sans"/>
              </a:rPr>
              <a:t>h</a:t>
            </a:r>
            <a:r>
              <a:rPr b="0" lang="en-US" sz="2000" spc="-1" strike="noStrike">
                <a:latin typeface="DejaVu Sans"/>
              </a:rPr>
              <a:t>t</a:t>
            </a:r>
            <a:r>
              <a:rPr b="0" lang="en-US" sz="2000" spc="-1" strike="noStrike">
                <a:latin typeface="DejaVu Sans"/>
              </a:rPr>
              <a:t>s </a:t>
            </a:r>
            <a:r>
              <a:rPr b="0" lang="en-US" sz="2000" spc="-1" strike="noStrike">
                <a:latin typeface="DejaVu Sans"/>
              </a:rPr>
              <a:t>d</a:t>
            </a:r>
            <a:r>
              <a:rPr b="0" lang="en-US" sz="2000" spc="-1" strike="noStrike">
                <a:latin typeface="DejaVu Sans"/>
              </a:rPr>
              <a:t>e</a:t>
            </a:r>
            <a:r>
              <a:rPr b="0" lang="en-US" sz="2000" spc="-1" strike="noStrike">
                <a:latin typeface="DejaVu Sans"/>
              </a:rPr>
              <a:t>t</a:t>
            </a:r>
            <a:r>
              <a:rPr b="0" lang="en-US" sz="2000" spc="-1" strike="noStrike">
                <a:latin typeface="DejaVu Sans"/>
              </a:rPr>
              <a:t>e</a:t>
            </a:r>
            <a:r>
              <a:rPr b="0" lang="en-US" sz="2000" spc="-1" strike="noStrike">
                <a:latin typeface="DejaVu Sans"/>
              </a:rPr>
              <a:t>r</a:t>
            </a:r>
            <a:r>
              <a:rPr b="0" lang="en-US" sz="2000" spc="-1" strike="noStrike">
                <a:latin typeface="DejaVu Sans"/>
              </a:rPr>
              <a:t>m</a:t>
            </a:r>
            <a:r>
              <a:rPr b="0" lang="en-US" sz="2000" spc="-1" strike="noStrike">
                <a:latin typeface="DejaVu Sans"/>
              </a:rPr>
              <a:t>i</a:t>
            </a:r>
            <a:r>
              <a:rPr b="0" lang="en-US" sz="2000" spc="-1" strike="noStrike">
                <a:latin typeface="DejaVu Sans"/>
              </a:rPr>
              <a:t>n</a:t>
            </a:r>
            <a:r>
              <a:rPr b="0" lang="en-US" sz="2000" spc="-1" strike="noStrike">
                <a:latin typeface="DejaVu Sans"/>
              </a:rPr>
              <a:t>e </a:t>
            </a:r>
            <a:r>
              <a:rPr b="0" lang="en-US" sz="2000" spc="-1" strike="noStrike">
                <a:latin typeface="DejaVu Sans"/>
              </a:rPr>
              <a:t>h</a:t>
            </a:r>
            <a:r>
              <a:rPr b="0" lang="en-US" sz="2000" spc="-1" strike="noStrike">
                <a:latin typeface="DejaVu Sans"/>
              </a:rPr>
              <a:t>o</a:t>
            </a:r>
            <a:r>
              <a:rPr b="0" lang="en-US" sz="2000" spc="-1" strike="noStrike">
                <a:latin typeface="DejaVu Sans"/>
              </a:rPr>
              <a:t>w</a:t>
            </a:r>
            <a:r>
              <a:rPr b="0" lang="en-US" sz="2000" spc="-1" strike="noStrike">
                <a:latin typeface="DejaVu Sans"/>
              </a:rPr>
              <a:t> </a:t>
            </a:r>
            <a:r>
              <a:rPr b="0" lang="en-US" sz="2000" spc="-1" strike="noStrike">
                <a:latin typeface="DejaVu Sans"/>
              </a:rPr>
              <a:t>t</a:t>
            </a:r>
            <a:r>
              <a:rPr b="0" lang="en-US" sz="2000" spc="-1" strike="noStrike">
                <a:latin typeface="DejaVu Sans"/>
              </a:rPr>
              <a:t>h</a:t>
            </a:r>
            <a:r>
              <a:rPr b="0" lang="en-US" sz="2000" spc="-1" strike="noStrike">
                <a:latin typeface="DejaVu Sans"/>
              </a:rPr>
              <a:t>e</a:t>
            </a:r>
            <a:r>
              <a:rPr b="0" lang="en-US" sz="2000" spc="-1" strike="noStrike">
                <a:latin typeface="DejaVu Sans"/>
              </a:rPr>
              <a:t>y </a:t>
            </a:r>
            <a:r>
              <a:rPr b="0" lang="en-US" sz="2000" spc="-1" strike="noStrike">
                <a:latin typeface="DejaVu Sans"/>
              </a:rPr>
              <a:t>a</a:t>
            </a:r>
            <a:r>
              <a:rPr b="0" lang="en-US" sz="2000" spc="-1" strike="noStrike">
                <a:latin typeface="DejaVu Sans"/>
              </a:rPr>
              <a:t>r</a:t>
            </a:r>
            <a:r>
              <a:rPr b="0" lang="en-US" sz="2000" spc="-1" strike="noStrike">
                <a:latin typeface="DejaVu Sans"/>
              </a:rPr>
              <a:t>e </a:t>
            </a:r>
            <a:r>
              <a:rPr b="0" lang="en-US" sz="2000" spc="-1" strike="noStrike">
                <a:latin typeface="DejaVu Sans"/>
              </a:rPr>
              <a:t>t</a:t>
            </a:r>
            <a:r>
              <a:rPr b="0" lang="en-US" sz="2000" spc="-1" strike="noStrike">
                <a:latin typeface="DejaVu Sans"/>
              </a:rPr>
              <a:t>r</a:t>
            </a:r>
            <a:r>
              <a:rPr b="0" lang="en-US" sz="2000" spc="-1" strike="noStrike">
                <a:latin typeface="DejaVu Sans"/>
              </a:rPr>
              <a:t>e</a:t>
            </a:r>
            <a:r>
              <a:rPr b="0" lang="en-US" sz="2000" spc="-1" strike="noStrike">
                <a:latin typeface="DejaVu Sans"/>
              </a:rPr>
              <a:t>a</a:t>
            </a:r>
            <a:r>
              <a:rPr b="0" lang="en-US" sz="2000" spc="-1" strike="noStrike">
                <a:latin typeface="DejaVu Sans"/>
              </a:rPr>
              <a:t>t</a:t>
            </a:r>
            <a:r>
              <a:rPr b="0" lang="en-US" sz="2000" spc="-1" strike="noStrike">
                <a:latin typeface="DejaVu Sans"/>
              </a:rPr>
              <a:t>e</a:t>
            </a:r>
            <a:r>
              <a:rPr b="0" lang="en-US" sz="2000" spc="-1" strike="noStrike">
                <a:latin typeface="DejaVu Sans"/>
              </a:rPr>
              <a:t>d</a:t>
            </a:r>
            <a:r>
              <a:rPr b="0" lang="en-US" sz="2000" spc="-1" strike="noStrike">
                <a:latin typeface="DejaVu Sans"/>
              </a:rPr>
              <a:t>. </a:t>
            </a:r>
            <a:endParaRPr b="0" lang="en-US" sz="2000" spc="-1" strike="noStrike">
              <a:latin typeface="DejaVu Sans"/>
            </a:endParaRPr>
          </a:p>
          <a:p>
            <a:r>
              <a:rPr b="0" lang="en-US" sz="2000" spc="-1" strike="noStrike">
                <a:latin typeface="DejaVu Sans"/>
              </a:rPr>
              <a:t>Wi</a:t>
            </a:r>
            <a:r>
              <a:rPr b="0" lang="en-US" sz="2000" spc="-1" strike="noStrike">
                <a:latin typeface="DejaVu Sans"/>
              </a:rPr>
              <a:t>t</a:t>
            </a:r>
            <a:r>
              <a:rPr b="0" lang="en-US" sz="2000" spc="-1" strike="noStrike">
                <a:latin typeface="DejaVu Sans"/>
              </a:rPr>
              <a:t>h</a:t>
            </a:r>
            <a:r>
              <a:rPr b="0" lang="en-US" sz="2000" spc="-1" strike="noStrike">
                <a:latin typeface="DejaVu Sans"/>
              </a:rPr>
              <a:t>o</a:t>
            </a:r>
            <a:r>
              <a:rPr b="0" lang="en-US" sz="2000" spc="-1" strike="noStrike">
                <a:latin typeface="DejaVu Sans"/>
              </a:rPr>
              <a:t>u</a:t>
            </a:r>
            <a:r>
              <a:rPr b="0" lang="en-US" sz="2000" spc="-1" strike="noStrike">
                <a:latin typeface="DejaVu Sans"/>
              </a:rPr>
              <a:t>t </a:t>
            </a:r>
            <a:r>
              <a:rPr b="0" lang="en-US" sz="2000" spc="-1" strike="noStrike">
                <a:latin typeface="DejaVu Sans"/>
              </a:rPr>
              <a:t>L</a:t>
            </a:r>
            <a:r>
              <a:rPr b="0" lang="en-US" sz="2000" spc="-1" strike="noStrike">
                <a:latin typeface="DejaVu Sans"/>
              </a:rPr>
              <a:t>L</a:t>
            </a:r>
            <a:r>
              <a:rPr b="0" lang="en-US" sz="2000" spc="-1" strike="noStrike">
                <a:latin typeface="DejaVu Sans"/>
              </a:rPr>
              <a:t>Q</a:t>
            </a:r>
            <a:r>
              <a:rPr b="0" lang="en-US" sz="2000" spc="-1" strike="noStrike">
                <a:latin typeface="DejaVu Sans"/>
              </a:rPr>
              <a:t>, </a:t>
            </a:r>
            <a:r>
              <a:rPr b="0" lang="en-US" sz="2000" spc="-1" strike="noStrike">
                <a:latin typeface="DejaVu Sans"/>
              </a:rPr>
              <a:t>C</a:t>
            </a:r>
            <a:r>
              <a:rPr b="0" lang="en-US" sz="2000" spc="-1" strike="noStrike">
                <a:latin typeface="DejaVu Sans"/>
              </a:rPr>
              <a:t>B</a:t>
            </a:r>
            <a:r>
              <a:rPr b="0" lang="en-US" sz="2000" spc="-1" strike="noStrike">
                <a:latin typeface="DejaVu Sans"/>
              </a:rPr>
              <a:t>W</a:t>
            </a:r>
            <a:r>
              <a:rPr b="0" lang="en-US" sz="2000" spc="-1" strike="noStrike">
                <a:latin typeface="DejaVu Sans"/>
              </a:rPr>
              <a:t>F</a:t>
            </a:r>
            <a:r>
              <a:rPr b="0" lang="en-US" sz="2000" spc="-1" strike="noStrike">
                <a:latin typeface="DejaVu Sans"/>
              </a:rPr>
              <a:t>Q </a:t>
            </a:r>
            <a:r>
              <a:rPr b="0" lang="en-US" sz="2000" spc="-1" strike="noStrike">
                <a:latin typeface="DejaVu Sans"/>
              </a:rPr>
              <a:t>p</a:t>
            </a:r>
            <a:r>
              <a:rPr b="0" lang="en-US" sz="2000" spc="-1" strike="noStrike">
                <a:latin typeface="DejaVu Sans"/>
              </a:rPr>
              <a:t>r</a:t>
            </a:r>
            <a:r>
              <a:rPr b="0" lang="en-US" sz="2000" spc="-1" strike="noStrike">
                <a:latin typeface="DejaVu Sans"/>
              </a:rPr>
              <a:t>o</a:t>
            </a:r>
            <a:r>
              <a:rPr b="0" lang="en-US" sz="2000" spc="-1" strike="noStrike">
                <a:latin typeface="DejaVu Sans"/>
              </a:rPr>
              <a:t>v</a:t>
            </a:r>
            <a:r>
              <a:rPr b="0" lang="en-US" sz="2000" spc="-1" strike="noStrike">
                <a:latin typeface="DejaVu Sans"/>
              </a:rPr>
              <a:t>i</a:t>
            </a:r>
            <a:r>
              <a:rPr b="0" lang="en-US" sz="2000" spc="-1" strike="noStrike">
                <a:latin typeface="DejaVu Sans"/>
              </a:rPr>
              <a:t>d</a:t>
            </a:r>
            <a:r>
              <a:rPr b="0" lang="en-US" sz="2000" spc="-1" strike="noStrike">
                <a:latin typeface="DejaVu Sans"/>
              </a:rPr>
              <a:t>e</a:t>
            </a:r>
            <a:r>
              <a:rPr b="0" lang="en-US" sz="2000" spc="-1" strike="noStrike">
                <a:latin typeface="DejaVu Sans"/>
              </a:rPr>
              <a:t>s </a:t>
            </a:r>
            <a:r>
              <a:rPr b="0" lang="en-US" sz="2000" spc="-1" strike="noStrike">
                <a:latin typeface="DejaVu Sans"/>
              </a:rPr>
              <a:t>w</a:t>
            </a:r>
            <a:r>
              <a:rPr b="0" lang="en-US" sz="2000" spc="-1" strike="noStrike">
                <a:latin typeface="DejaVu Sans"/>
              </a:rPr>
              <a:t>e</a:t>
            </a:r>
            <a:r>
              <a:rPr b="0" lang="en-US" sz="2000" spc="-1" strike="noStrike">
                <a:latin typeface="DejaVu Sans"/>
              </a:rPr>
              <a:t>i</a:t>
            </a:r>
            <a:r>
              <a:rPr b="0" lang="en-US" sz="2000" spc="-1" strike="noStrike">
                <a:latin typeface="DejaVu Sans"/>
              </a:rPr>
              <a:t>g</a:t>
            </a:r>
            <a:r>
              <a:rPr b="0" lang="en-US" sz="2000" spc="-1" strike="noStrike">
                <a:latin typeface="DejaVu Sans"/>
              </a:rPr>
              <a:t>h</a:t>
            </a:r>
            <a:r>
              <a:rPr b="0" lang="en-US" sz="2000" spc="-1" strike="noStrike">
                <a:latin typeface="DejaVu Sans"/>
              </a:rPr>
              <a:t>t</a:t>
            </a:r>
            <a:r>
              <a:rPr b="0" lang="en-US" sz="2000" spc="-1" strike="noStrike">
                <a:latin typeface="DejaVu Sans"/>
              </a:rPr>
              <a:t>e</a:t>
            </a:r>
            <a:r>
              <a:rPr b="0" lang="en-US" sz="2000" spc="-1" strike="noStrike">
                <a:latin typeface="DejaVu Sans"/>
              </a:rPr>
              <a:t>d </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i</a:t>
            </a:r>
            <a:r>
              <a:rPr b="0" lang="en-US" sz="2000" spc="-1" strike="noStrike">
                <a:latin typeface="DejaVu Sans"/>
              </a:rPr>
              <a:t>n</a:t>
            </a:r>
            <a:r>
              <a:rPr b="0" lang="en-US" sz="2000" spc="-1" strike="noStrike">
                <a:latin typeface="DejaVu Sans"/>
              </a:rPr>
              <a:t>g </a:t>
            </a:r>
            <a:r>
              <a:rPr b="0" lang="en-US" sz="2000" spc="-1" strike="noStrike">
                <a:latin typeface="DejaVu Sans"/>
              </a:rPr>
              <a:t>b</a:t>
            </a:r>
            <a:r>
              <a:rPr b="0" lang="en-US" sz="2000" spc="-1" strike="noStrike">
                <a:latin typeface="DejaVu Sans"/>
              </a:rPr>
              <a:t>a</a:t>
            </a:r>
            <a:r>
              <a:rPr b="0" lang="en-US" sz="2000" spc="-1" strike="noStrike">
                <a:latin typeface="DejaVu Sans"/>
              </a:rPr>
              <a:t>s</a:t>
            </a:r>
            <a:r>
              <a:rPr b="0" lang="en-US" sz="2000" spc="-1" strike="noStrike">
                <a:latin typeface="DejaVu Sans"/>
              </a:rPr>
              <a:t>e</a:t>
            </a:r>
            <a:r>
              <a:rPr b="0" lang="en-US" sz="2000" spc="-1" strike="noStrike">
                <a:latin typeface="DejaVu Sans"/>
              </a:rPr>
              <a:t>d </a:t>
            </a:r>
            <a:r>
              <a:rPr b="0" lang="en-US" sz="2000" spc="-1" strike="noStrike">
                <a:latin typeface="DejaVu Sans"/>
              </a:rPr>
              <a:t>o</a:t>
            </a:r>
            <a:r>
              <a:rPr b="0" lang="en-US" sz="2000" spc="-1" strike="noStrike">
                <a:latin typeface="DejaVu Sans"/>
              </a:rPr>
              <a:t>n </a:t>
            </a:r>
            <a:r>
              <a:rPr b="0" lang="en-US" sz="2000" spc="-1" strike="noStrike">
                <a:latin typeface="DejaVu Sans"/>
              </a:rPr>
              <a:t>d</a:t>
            </a:r>
            <a:r>
              <a:rPr b="0" lang="en-US" sz="2000" spc="-1" strike="noStrike">
                <a:latin typeface="DejaVu Sans"/>
              </a:rPr>
              <a:t>e</a:t>
            </a:r>
            <a:r>
              <a:rPr b="0" lang="en-US" sz="2000" spc="-1" strike="noStrike">
                <a:latin typeface="DejaVu Sans"/>
              </a:rPr>
              <a:t>fi</a:t>
            </a:r>
            <a:r>
              <a:rPr b="0" lang="en-US" sz="2000" spc="-1" strike="noStrike">
                <a:latin typeface="DejaVu Sans"/>
              </a:rPr>
              <a:t>n</a:t>
            </a:r>
            <a:r>
              <a:rPr b="0" lang="en-US" sz="2000" spc="-1" strike="noStrike">
                <a:latin typeface="DejaVu Sans"/>
              </a:rPr>
              <a:t>e</a:t>
            </a:r>
            <a:r>
              <a:rPr b="0" lang="en-US" sz="2000" spc="-1" strike="noStrike">
                <a:latin typeface="DejaVu Sans"/>
              </a:rPr>
              <a:t>d </a:t>
            </a:r>
            <a:r>
              <a:rPr b="0" lang="en-US" sz="2000" spc="-1" strike="noStrike">
                <a:latin typeface="DejaVu Sans"/>
              </a:rPr>
              <a:t>p</a:t>
            </a:r>
            <a:r>
              <a:rPr b="0" lang="en-US" sz="2000" spc="-1" strike="noStrike">
                <a:latin typeface="DejaVu Sans"/>
              </a:rPr>
              <a:t>e</a:t>
            </a:r>
            <a:r>
              <a:rPr b="0" lang="en-US" sz="2000" spc="-1" strike="noStrike">
                <a:latin typeface="DejaVu Sans"/>
              </a:rPr>
              <a:t>r-</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 </a:t>
            </a:r>
            <a:r>
              <a:rPr b="0" lang="en-US" sz="2000" spc="-1" strike="noStrike">
                <a:latin typeface="DejaVu Sans"/>
              </a:rPr>
              <a:t>b</a:t>
            </a:r>
            <a:r>
              <a:rPr b="0" lang="en-US" sz="2000" spc="-1" strike="noStrike">
                <a:latin typeface="DejaVu Sans"/>
              </a:rPr>
              <a:t>a</a:t>
            </a:r>
            <a:r>
              <a:rPr b="0" lang="en-US" sz="2000" spc="-1" strike="noStrike">
                <a:latin typeface="DejaVu Sans"/>
              </a:rPr>
              <a:t>n</a:t>
            </a:r>
            <a:r>
              <a:rPr b="0" lang="en-US" sz="2000" spc="-1" strike="noStrike">
                <a:latin typeface="DejaVu Sans"/>
              </a:rPr>
              <a:t>d</a:t>
            </a:r>
            <a:r>
              <a:rPr b="0" lang="en-US" sz="2000" spc="-1" strike="noStrike">
                <a:latin typeface="DejaVu Sans"/>
              </a:rPr>
              <a:t>w</a:t>
            </a:r>
            <a:r>
              <a:rPr b="0" lang="en-US" sz="2000" spc="-1" strike="noStrike">
                <a:latin typeface="DejaVu Sans"/>
              </a:rPr>
              <a:t>i</a:t>
            </a:r>
            <a:r>
              <a:rPr b="0" lang="en-US" sz="2000" spc="-1" strike="noStrike">
                <a:latin typeface="DejaVu Sans"/>
              </a:rPr>
              <a:t>d</a:t>
            </a:r>
            <a:r>
              <a:rPr b="0" lang="en-US" sz="2000" spc="-1" strike="noStrike">
                <a:latin typeface="DejaVu Sans"/>
              </a:rPr>
              <a:t>t</a:t>
            </a:r>
            <a:r>
              <a:rPr b="0" lang="en-US" sz="2000" spc="-1" strike="noStrike">
                <a:latin typeface="DejaVu Sans"/>
              </a:rPr>
              <a:t>h </a:t>
            </a:r>
            <a:r>
              <a:rPr b="0" lang="en-US" sz="2000" spc="-1" strike="noStrike">
                <a:latin typeface="DejaVu Sans"/>
              </a:rPr>
              <a:t>w</a:t>
            </a:r>
            <a:r>
              <a:rPr b="0" lang="en-US" sz="2000" spc="-1" strike="noStrike">
                <a:latin typeface="DejaVu Sans"/>
              </a:rPr>
              <a:t>it</a:t>
            </a:r>
            <a:r>
              <a:rPr b="0" lang="en-US" sz="2000" spc="-1" strike="noStrike">
                <a:latin typeface="DejaVu Sans"/>
              </a:rPr>
              <a:t>h </a:t>
            </a:r>
            <a:r>
              <a:rPr b="0" lang="en-US" sz="2000" spc="-1" strike="noStrike">
                <a:latin typeface="DejaVu Sans"/>
              </a:rPr>
              <a:t>n</a:t>
            </a:r>
            <a:r>
              <a:rPr b="0" lang="en-US" sz="2000" spc="-1" strike="noStrike">
                <a:latin typeface="DejaVu Sans"/>
              </a:rPr>
              <a:t>o </a:t>
            </a:r>
            <a:r>
              <a:rPr b="0" lang="en-US" sz="2000" spc="-1" strike="noStrike">
                <a:latin typeface="DejaVu Sans"/>
              </a:rPr>
              <a:t>s</a:t>
            </a:r>
            <a:r>
              <a:rPr b="0" lang="en-US" sz="2000" spc="-1" strike="noStrike">
                <a:latin typeface="DejaVu Sans"/>
              </a:rPr>
              <a:t>t</a:t>
            </a:r>
            <a:r>
              <a:rPr b="0" lang="en-US" sz="2000" spc="-1" strike="noStrike">
                <a:latin typeface="DejaVu Sans"/>
              </a:rPr>
              <a:t>ri</a:t>
            </a:r>
            <a:r>
              <a:rPr b="0" lang="en-US" sz="2000" spc="-1" strike="noStrike">
                <a:latin typeface="DejaVu Sans"/>
              </a:rPr>
              <a:t>c</a:t>
            </a:r>
            <a:r>
              <a:rPr b="0" lang="en-US" sz="2000" spc="-1" strike="noStrike">
                <a:latin typeface="DejaVu Sans"/>
              </a:rPr>
              <a:t>t-</a:t>
            </a:r>
            <a:r>
              <a:rPr b="0" lang="en-US" sz="2000" spc="-1" strike="noStrike">
                <a:latin typeface="DejaVu Sans"/>
              </a:rPr>
              <a:t>p</a:t>
            </a:r>
            <a:r>
              <a:rPr b="0" lang="en-US" sz="2000" spc="-1" strike="noStrike">
                <a:latin typeface="DejaVu Sans"/>
              </a:rPr>
              <a:t>ri</a:t>
            </a:r>
            <a:r>
              <a:rPr b="0" lang="en-US" sz="2000" spc="-1" strike="noStrike">
                <a:latin typeface="DejaVu Sans"/>
              </a:rPr>
              <a:t>o</a:t>
            </a:r>
            <a:r>
              <a:rPr b="0" lang="en-US" sz="2000" spc="-1" strike="noStrike">
                <a:latin typeface="DejaVu Sans"/>
              </a:rPr>
              <a:t>ri</a:t>
            </a:r>
            <a:r>
              <a:rPr b="0" lang="en-US" sz="2000" spc="-1" strike="noStrike">
                <a:latin typeface="DejaVu Sans"/>
              </a:rPr>
              <a:t>t</a:t>
            </a:r>
            <a:r>
              <a:rPr b="0" lang="en-US" sz="2000" spc="-1" strike="noStrike">
                <a:latin typeface="DejaVu Sans"/>
              </a:rPr>
              <a:t>y </a:t>
            </a:r>
            <a:r>
              <a:rPr b="0" lang="en-US" sz="2000" spc="-1" strike="noStrike">
                <a:latin typeface="DejaVu Sans"/>
              </a:rPr>
              <a:t>q</a:t>
            </a:r>
            <a:r>
              <a:rPr b="0" lang="en-US" sz="2000" spc="-1" strike="noStrike">
                <a:latin typeface="DejaVu Sans"/>
              </a:rPr>
              <a:t>u</a:t>
            </a:r>
            <a:r>
              <a:rPr b="0" lang="en-US" sz="2000" spc="-1" strike="noStrike">
                <a:latin typeface="DejaVu Sans"/>
              </a:rPr>
              <a:t>e</a:t>
            </a:r>
            <a:r>
              <a:rPr b="0" lang="en-US" sz="2000" spc="-1" strike="noStrike">
                <a:latin typeface="DejaVu Sans"/>
              </a:rPr>
              <a:t>u</a:t>
            </a:r>
            <a:r>
              <a:rPr b="0" lang="en-US" sz="2000" spc="-1" strike="noStrike">
                <a:latin typeface="DejaVu Sans"/>
              </a:rPr>
              <a:t>e </a:t>
            </a:r>
            <a:r>
              <a:rPr b="0" lang="en-US" sz="2000" spc="-1" strike="noStrike">
                <a:latin typeface="DejaVu Sans"/>
              </a:rPr>
              <a:t>a</a:t>
            </a:r>
            <a:r>
              <a:rPr b="0" lang="en-US" sz="2000" spc="-1" strike="noStrike">
                <a:latin typeface="DejaVu Sans"/>
              </a:rPr>
              <a:t>v</a:t>
            </a:r>
            <a:r>
              <a:rPr b="0" lang="en-US" sz="2000" spc="-1" strike="noStrike">
                <a:latin typeface="DejaVu Sans"/>
              </a:rPr>
              <a:t>a</a:t>
            </a:r>
            <a:r>
              <a:rPr b="0" lang="en-US" sz="2000" spc="-1" strike="noStrike">
                <a:latin typeface="DejaVu Sans"/>
              </a:rPr>
              <a:t>il</a:t>
            </a:r>
            <a:r>
              <a:rPr b="0" lang="en-US" sz="2000" spc="-1" strike="noStrike">
                <a:latin typeface="DejaVu Sans"/>
              </a:rPr>
              <a:t>a</a:t>
            </a:r>
            <a:r>
              <a:rPr b="0" lang="en-US" sz="2000" spc="-1" strike="noStrike">
                <a:latin typeface="DejaVu Sans"/>
              </a:rPr>
              <a:t>b</a:t>
            </a:r>
            <a:r>
              <a:rPr b="0" lang="en-US" sz="2000" spc="-1" strike="noStrike">
                <a:latin typeface="DejaVu Sans"/>
              </a:rPr>
              <a:t>l</a:t>
            </a:r>
            <a:r>
              <a:rPr b="0" lang="en-US" sz="2000" spc="-1" strike="noStrike">
                <a:latin typeface="DejaVu Sans"/>
              </a:rPr>
              <a:t>e </a:t>
            </a:r>
            <a:r>
              <a:rPr b="0" lang="en-US" sz="2000" spc="-1" strike="noStrike">
                <a:latin typeface="DejaVu Sans"/>
              </a:rPr>
              <a:t>f</a:t>
            </a:r>
            <a:r>
              <a:rPr b="0" lang="en-US" sz="2000" spc="-1" strike="noStrike">
                <a:latin typeface="DejaVu Sans"/>
              </a:rPr>
              <a:t>o</a:t>
            </a:r>
            <a:r>
              <a:rPr b="0" lang="en-US" sz="2000" spc="-1" strike="noStrike">
                <a:latin typeface="DejaVu Sans"/>
              </a:rPr>
              <a:t>r </a:t>
            </a:r>
            <a:r>
              <a:rPr b="0" lang="en-US" sz="2000" spc="-1" strike="noStrike">
                <a:latin typeface="DejaVu Sans"/>
              </a:rPr>
              <a:t>r</a:t>
            </a:r>
            <a:r>
              <a:rPr b="0" lang="en-US" sz="2000" spc="-1" strike="noStrike">
                <a:latin typeface="DejaVu Sans"/>
              </a:rPr>
              <a:t>e</a:t>
            </a:r>
            <a:r>
              <a:rPr b="0" lang="en-US" sz="2000" spc="-1" strike="noStrike">
                <a:latin typeface="DejaVu Sans"/>
              </a:rPr>
              <a:t>a</a:t>
            </a:r>
            <a:r>
              <a:rPr b="0" lang="en-US" sz="2000" spc="-1" strike="noStrike">
                <a:latin typeface="DejaVu Sans"/>
              </a:rPr>
              <a:t>l-</a:t>
            </a:r>
            <a:r>
              <a:rPr b="0" lang="en-US" sz="2000" spc="-1" strike="noStrike">
                <a:latin typeface="DejaVu Sans"/>
              </a:rPr>
              <a:t>ti</a:t>
            </a:r>
            <a:r>
              <a:rPr b="0" lang="en-US" sz="2000" spc="-1" strike="noStrike">
                <a:latin typeface="DejaVu Sans"/>
              </a:rPr>
              <a:t>m</a:t>
            </a:r>
            <a:r>
              <a:rPr b="0" lang="en-US" sz="2000" spc="-1" strike="noStrike">
                <a:latin typeface="DejaVu Sans"/>
              </a:rPr>
              <a:t>e </a:t>
            </a:r>
            <a:r>
              <a:rPr b="0" lang="en-US" sz="2000" spc="-1" strike="noStrike">
                <a:latin typeface="DejaVu Sans"/>
              </a:rPr>
              <a:t>t</a:t>
            </a:r>
            <a:r>
              <a:rPr b="0" lang="en-US" sz="2000" spc="-1" strike="noStrike">
                <a:latin typeface="DejaVu Sans"/>
              </a:rPr>
              <a:t>r</a:t>
            </a:r>
            <a:r>
              <a:rPr b="0" lang="en-US" sz="2000" spc="-1" strike="noStrike">
                <a:latin typeface="DejaVu Sans"/>
              </a:rPr>
              <a:t>a</a:t>
            </a:r>
            <a:r>
              <a:rPr b="0" lang="en-US" sz="2000" spc="-1" strike="noStrike">
                <a:latin typeface="DejaVu Sans"/>
              </a:rPr>
              <a:t>f</a:t>
            </a:r>
            <a:r>
              <a:rPr b="0" lang="en-US" sz="2000" spc="-1" strike="noStrike">
                <a:latin typeface="DejaVu Sans"/>
              </a:rPr>
              <a:t>fi</a:t>
            </a:r>
            <a:r>
              <a:rPr b="0" lang="en-US" sz="2000" spc="-1" strike="noStrike">
                <a:latin typeface="DejaVu Sans"/>
              </a:rPr>
              <a:t>c</a:t>
            </a:r>
            <a:r>
              <a:rPr b="0" lang="en-US" sz="2000" spc="-1" strike="noStrike">
                <a:latin typeface="DejaVu Sans"/>
              </a:rPr>
              <a:t>. </a:t>
            </a:r>
            <a:r>
              <a:rPr b="0" lang="en-US" sz="2000" spc="-1" strike="noStrike">
                <a:latin typeface="DejaVu Sans"/>
              </a:rPr>
              <a:t>C</a:t>
            </a:r>
            <a:r>
              <a:rPr b="0" lang="en-US" sz="2000" spc="-1" strike="noStrike">
                <a:latin typeface="DejaVu Sans"/>
              </a:rPr>
              <a:t>B</a:t>
            </a:r>
            <a:r>
              <a:rPr b="0" lang="en-US" sz="2000" spc="-1" strike="noStrike">
                <a:latin typeface="DejaVu Sans"/>
              </a:rPr>
              <a:t>W</a:t>
            </a:r>
            <a:r>
              <a:rPr b="0" lang="en-US" sz="2000" spc="-1" strike="noStrike">
                <a:latin typeface="DejaVu Sans"/>
              </a:rPr>
              <a:t>F</a:t>
            </a:r>
            <a:r>
              <a:rPr b="0" lang="en-US" sz="2000" spc="-1" strike="noStrike">
                <a:latin typeface="DejaVu Sans"/>
              </a:rPr>
              <a:t>Q </a:t>
            </a:r>
            <a:r>
              <a:rPr b="0" lang="en-US" sz="2000" spc="-1" strike="noStrike">
                <a:latin typeface="DejaVu Sans"/>
              </a:rPr>
              <a:t>a</a:t>
            </a:r>
            <a:r>
              <a:rPr b="0" lang="en-US" sz="2000" spc="-1" strike="noStrike">
                <a:latin typeface="DejaVu Sans"/>
              </a:rPr>
              <a:t>ll</a:t>
            </a:r>
            <a:r>
              <a:rPr b="0" lang="en-US" sz="2000" spc="-1" strike="noStrike">
                <a:latin typeface="DejaVu Sans"/>
              </a:rPr>
              <a:t>o</a:t>
            </a:r>
            <a:r>
              <a:rPr b="0" lang="en-US" sz="2000" spc="-1" strike="noStrike">
                <a:latin typeface="DejaVu Sans"/>
              </a:rPr>
              <a:t>w</a:t>
            </a:r>
            <a:r>
              <a:rPr b="0" lang="en-US" sz="2000" spc="-1" strike="noStrike">
                <a:latin typeface="DejaVu Sans"/>
              </a:rPr>
              <a:t>s </a:t>
            </a:r>
            <a:r>
              <a:rPr b="0" lang="en-US" sz="2000" spc="-1" strike="noStrike">
                <a:latin typeface="DejaVu Sans"/>
              </a:rPr>
              <a:t>y</a:t>
            </a:r>
            <a:r>
              <a:rPr b="0" lang="en-US" sz="2000" spc="-1" strike="noStrike">
                <a:latin typeface="DejaVu Sans"/>
              </a:rPr>
              <a:t>o</a:t>
            </a:r>
            <a:r>
              <a:rPr b="0" lang="en-US" sz="2000" spc="-1" strike="noStrike">
                <a:latin typeface="DejaVu Sans"/>
              </a:rPr>
              <a:t>u </a:t>
            </a:r>
            <a:r>
              <a:rPr b="0" lang="en-US" sz="2000" spc="-1" strike="noStrike">
                <a:latin typeface="DejaVu Sans"/>
              </a:rPr>
              <a:t>t</a:t>
            </a:r>
            <a:r>
              <a:rPr b="0" lang="en-US" sz="2000" spc="-1" strike="noStrike">
                <a:latin typeface="DejaVu Sans"/>
              </a:rPr>
              <a:t>o </a:t>
            </a:r>
            <a:r>
              <a:rPr b="0" lang="en-US" sz="2000" spc="-1" strike="noStrike">
                <a:latin typeface="DejaVu Sans"/>
              </a:rPr>
              <a:t>d</a:t>
            </a:r>
            <a:r>
              <a:rPr b="0" lang="en-US" sz="2000" spc="-1" strike="noStrike">
                <a:latin typeface="DejaVu Sans"/>
              </a:rPr>
              <a:t>e</a:t>
            </a:r>
            <a:r>
              <a:rPr b="0" lang="en-US" sz="2000" spc="-1" strike="noStrike">
                <a:latin typeface="DejaVu Sans"/>
              </a:rPr>
              <a:t>fi</a:t>
            </a:r>
            <a:r>
              <a:rPr b="0" lang="en-US" sz="2000" spc="-1" strike="noStrike">
                <a:latin typeface="DejaVu Sans"/>
              </a:rPr>
              <a:t>n</a:t>
            </a:r>
            <a:r>
              <a:rPr b="0" lang="en-US" sz="2000" spc="-1" strike="noStrike">
                <a:latin typeface="DejaVu Sans"/>
              </a:rPr>
              <a:t>e </a:t>
            </a:r>
            <a:r>
              <a:rPr b="0" lang="en-US" sz="2000" spc="-1" strike="noStrike">
                <a:latin typeface="DejaVu Sans"/>
              </a:rPr>
              <a:t>t</a:t>
            </a:r>
            <a:r>
              <a:rPr b="0" lang="en-US" sz="2000" spc="-1" strike="noStrike">
                <a:latin typeface="DejaVu Sans"/>
              </a:rPr>
              <a:t>r</a:t>
            </a:r>
            <a:r>
              <a:rPr b="0" lang="en-US" sz="2000" spc="-1" strike="noStrike">
                <a:latin typeface="DejaVu Sans"/>
              </a:rPr>
              <a:t>a</a:t>
            </a:r>
            <a:r>
              <a:rPr b="0" lang="en-US" sz="2000" spc="-1" strike="noStrike">
                <a:latin typeface="DejaVu Sans"/>
              </a:rPr>
              <a:t>f</a:t>
            </a:r>
            <a:r>
              <a:rPr b="0" lang="en-US" sz="2000" spc="-1" strike="noStrike">
                <a:latin typeface="DejaVu Sans"/>
              </a:rPr>
              <a:t>fi</a:t>
            </a:r>
            <a:r>
              <a:rPr b="0" lang="en-US" sz="2000" spc="-1" strike="noStrike">
                <a:latin typeface="DejaVu Sans"/>
              </a:rPr>
              <a:t>c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e</a:t>
            </a:r>
            <a:r>
              <a:rPr b="0" lang="en-US" sz="2000" spc="-1" strike="noStrike">
                <a:latin typeface="DejaVu Sans"/>
              </a:rPr>
              <a:t>s </a:t>
            </a:r>
            <a:r>
              <a:rPr b="0" lang="en-US" sz="2000" spc="-1" strike="noStrike">
                <a:latin typeface="DejaVu Sans"/>
              </a:rPr>
              <a:t>a</a:t>
            </a:r>
            <a:r>
              <a:rPr b="0" lang="en-US" sz="2000" spc="-1" strike="noStrike">
                <a:latin typeface="DejaVu Sans"/>
              </a:rPr>
              <a:t>n</a:t>
            </a:r>
            <a:r>
              <a:rPr b="0" lang="en-US" sz="2000" spc="-1" strike="noStrike">
                <a:latin typeface="DejaVu Sans"/>
              </a:rPr>
              <a:t>d </a:t>
            </a:r>
            <a:r>
              <a:rPr b="0" lang="en-US" sz="2000" spc="-1" strike="noStrike">
                <a:latin typeface="DejaVu Sans"/>
              </a:rPr>
              <a:t>t</a:t>
            </a:r>
            <a:r>
              <a:rPr b="0" lang="en-US" sz="2000" spc="-1" strike="noStrike">
                <a:latin typeface="DejaVu Sans"/>
              </a:rPr>
              <a:t>h</a:t>
            </a:r>
            <a:r>
              <a:rPr b="0" lang="en-US" sz="2000" spc="-1" strike="noStrike">
                <a:latin typeface="DejaVu Sans"/>
              </a:rPr>
              <a:t>e</a:t>
            </a:r>
            <a:r>
              <a:rPr b="0" lang="en-US" sz="2000" spc="-1" strike="noStrike">
                <a:latin typeface="DejaVu Sans"/>
              </a:rPr>
              <a:t>n </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i</a:t>
            </a:r>
            <a:r>
              <a:rPr b="0" lang="en-US" sz="2000" spc="-1" strike="noStrike">
                <a:latin typeface="DejaVu Sans"/>
              </a:rPr>
              <a:t>g</a:t>
            </a:r>
            <a:r>
              <a:rPr b="0" lang="en-US" sz="2000" spc="-1" strike="noStrike">
                <a:latin typeface="DejaVu Sans"/>
              </a:rPr>
              <a:t>n </a:t>
            </a:r>
            <a:r>
              <a:rPr b="0" lang="en-US" sz="2000" spc="-1" strike="noStrike">
                <a:latin typeface="DejaVu Sans"/>
              </a:rPr>
              <a:t>c</a:t>
            </a:r>
            <a:r>
              <a:rPr b="0" lang="en-US" sz="2000" spc="-1" strike="noStrike">
                <a:latin typeface="DejaVu Sans"/>
              </a:rPr>
              <a:t>h</a:t>
            </a:r>
            <a:r>
              <a:rPr b="0" lang="en-US" sz="2000" spc="-1" strike="noStrike">
                <a:latin typeface="DejaVu Sans"/>
              </a:rPr>
              <a:t>a</a:t>
            </a:r>
            <a:r>
              <a:rPr b="0" lang="en-US" sz="2000" spc="-1" strike="noStrike">
                <a:latin typeface="DejaVu Sans"/>
              </a:rPr>
              <a:t>r</a:t>
            </a:r>
            <a:r>
              <a:rPr b="0" lang="en-US" sz="2000" spc="-1" strike="noStrike">
                <a:latin typeface="DejaVu Sans"/>
              </a:rPr>
              <a:t>a</a:t>
            </a:r>
            <a:r>
              <a:rPr b="0" lang="en-US" sz="2000" spc="-1" strike="noStrike">
                <a:latin typeface="DejaVu Sans"/>
              </a:rPr>
              <a:t>c</a:t>
            </a:r>
            <a:r>
              <a:rPr b="0" lang="en-US" sz="2000" spc="-1" strike="noStrike">
                <a:latin typeface="DejaVu Sans"/>
              </a:rPr>
              <a:t>t</a:t>
            </a:r>
            <a:r>
              <a:rPr b="0" lang="en-US" sz="2000" spc="-1" strike="noStrike">
                <a:latin typeface="DejaVu Sans"/>
              </a:rPr>
              <a:t>e</a:t>
            </a:r>
            <a:r>
              <a:rPr b="0" lang="en-US" sz="2000" spc="-1" strike="noStrike">
                <a:latin typeface="DejaVu Sans"/>
              </a:rPr>
              <a:t>ri</a:t>
            </a:r>
            <a:r>
              <a:rPr b="0" lang="en-US" sz="2000" spc="-1" strike="noStrike">
                <a:latin typeface="DejaVu Sans"/>
              </a:rPr>
              <a:t>s</a:t>
            </a:r>
            <a:r>
              <a:rPr b="0" lang="en-US" sz="2000" spc="-1" strike="noStrike">
                <a:latin typeface="DejaVu Sans"/>
              </a:rPr>
              <a:t>ti</a:t>
            </a:r>
            <a:r>
              <a:rPr b="0" lang="en-US" sz="2000" spc="-1" strike="noStrike">
                <a:latin typeface="DejaVu Sans"/>
              </a:rPr>
              <a:t>c</a:t>
            </a:r>
            <a:r>
              <a:rPr b="0" lang="en-US" sz="2000" spc="-1" strike="noStrike">
                <a:latin typeface="DejaVu Sans"/>
              </a:rPr>
              <a:t>s </a:t>
            </a:r>
            <a:r>
              <a:rPr b="0" lang="en-US" sz="2000" spc="-1" strike="noStrike">
                <a:latin typeface="DejaVu Sans"/>
              </a:rPr>
              <a:t>t</a:t>
            </a:r>
            <a:r>
              <a:rPr b="0" lang="en-US" sz="2000" spc="-1" strike="noStrike">
                <a:latin typeface="DejaVu Sans"/>
              </a:rPr>
              <a:t>o </a:t>
            </a:r>
            <a:r>
              <a:rPr b="0" lang="en-US" sz="2000" spc="-1" strike="noStrike">
                <a:latin typeface="DejaVu Sans"/>
              </a:rPr>
              <a:t>t</a:t>
            </a:r>
            <a:r>
              <a:rPr b="0" lang="en-US" sz="2000" spc="-1" strike="noStrike">
                <a:latin typeface="DejaVu Sans"/>
              </a:rPr>
              <a:t>h</a:t>
            </a:r>
            <a:r>
              <a:rPr b="0" lang="en-US" sz="2000" spc="-1" strike="noStrike">
                <a:latin typeface="DejaVu Sans"/>
              </a:rPr>
              <a:t>a</a:t>
            </a:r>
            <a:r>
              <a:rPr b="0" lang="en-US" sz="2000" spc="-1" strike="noStrike">
                <a:latin typeface="DejaVu Sans"/>
              </a:rPr>
              <a:t>t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a:t>
            </a:r>
            <a:r>
              <a:rPr b="0" lang="en-US" sz="2000" spc="-1" strike="noStrike">
                <a:latin typeface="DejaVu Sans"/>
              </a:rPr>
              <a:t>. </a:t>
            </a:r>
            <a:r>
              <a:rPr b="0" lang="en-US" sz="2000" spc="-1" strike="noStrike">
                <a:latin typeface="DejaVu Sans"/>
              </a:rPr>
              <a:t>F</a:t>
            </a:r>
            <a:r>
              <a:rPr b="0" lang="en-US" sz="2000" spc="-1" strike="noStrike">
                <a:latin typeface="DejaVu Sans"/>
              </a:rPr>
              <a:t>o</a:t>
            </a:r>
            <a:r>
              <a:rPr b="0" lang="en-US" sz="2000" spc="-1" strike="noStrike">
                <a:latin typeface="DejaVu Sans"/>
              </a:rPr>
              <a:t>r </a:t>
            </a:r>
            <a:r>
              <a:rPr b="0" lang="en-US" sz="2000" spc="-1" strike="noStrike">
                <a:latin typeface="DejaVu Sans"/>
              </a:rPr>
              <a:t>e</a:t>
            </a:r>
            <a:r>
              <a:rPr b="0" lang="en-US" sz="2000" spc="-1" strike="noStrike">
                <a:latin typeface="DejaVu Sans"/>
              </a:rPr>
              <a:t>x</a:t>
            </a:r>
            <a:r>
              <a:rPr b="0" lang="en-US" sz="2000" spc="-1" strike="noStrike">
                <a:latin typeface="DejaVu Sans"/>
              </a:rPr>
              <a:t>a</a:t>
            </a:r>
            <a:r>
              <a:rPr b="0" lang="en-US" sz="2000" spc="-1" strike="noStrike">
                <a:latin typeface="DejaVu Sans"/>
              </a:rPr>
              <a:t>m</a:t>
            </a:r>
            <a:r>
              <a:rPr b="0" lang="en-US" sz="2000" spc="-1" strike="noStrike">
                <a:latin typeface="DejaVu Sans"/>
              </a:rPr>
              <a:t>p</a:t>
            </a:r>
            <a:r>
              <a:rPr b="0" lang="en-US" sz="2000" spc="-1" strike="noStrike">
                <a:latin typeface="DejaVu Sans"/>
              </a:rPr>
              <a:t>l</a:t>
            </a:r>
            <a:r>
              <a:rPr b="0" lang="en-US" sz="2000" spc="-1" strike="noStrike">
                <a:latin typeface="DejaVu Sans"/>
              </a:rPr>
              <a:t>e</a:t>
            </a:r>
            <a:r>
              <a:rPr b="0" lang="en-US" sz="2000" spc="-1" strike="noStrike">
                <a:latin typeface="DejaVu Sans"/>
              </a:rPr>
              <a:t>, </a:t>
            </a:r>
            <a:r>
              <a:rPr b="0" lang="en-US" sz="2000" spc="-1" strike="noStrike">
                <a:latin typeface="DejaVu Sans"/>
              </a:rPr>
              <a:t>y</a:t>
            </a:r>
            <a:r>
              <a:rPr b="0" lang="en-US" sz="2000" spc="-1" strike="noStrike">
                <a:latin typeface="DejaVu Sans"/>
              </a:rPr>
              <a:t>o</a:t>
            </a:r>
            <a:r>
              <a:rPr b="0" lang="en-US" sz="2000" spc="-1" strike="noStrike">
                <a:latin typeface="DejaVu Sans"/>
              </a:rPr>
              <a:t>u </a:t>
            </a:r>
            <a:r>
              <a:rPr b="0" lang="en-US" sz="2000" spc="-1" strike="noStrike">
                <a:latin typeface="DejaVu Sans"/>
              </a:rPr>
              <a:t>c</a:t>
            </a:r>
            <a:r>
              <a:rPr b="0" lang="en-US" sz="2000" spc="-1" strike="noStrike">
                <a:latin typeface="DejaVu Sans"/>
              </a:rPr>
              <a:t>a</a:t>
            </a:r>
            <a:r>
              <a:rPr b="0" lang="en-US" sz="2000" spc="-1" strike="noStrike">
                <a:latin typeface="DejaVu Sans"/>
              </a:rPr>
              <a:t>n </a:t>
            </a:r>
            <a:r>
              <a:rPr b="0" lang="en-US" sz="2000" spc="-1" strike="noStrike">
                <a:latin typeface="DejaVu Sans"/>
              </a:rPr>
              <a:t>d</a:t>
            </a:r>
            <a:r>
              <a:rPr b="0" lang="en-US" sz="2000" spc="-1" strike="noStrike">
                <a:latin typeface="DejaVu Sans"/>
              </a:rPr>
              <a:t>e</a:t>
            </a:r>
            <a:r>
              <a:rPr b="0" lang="en-US" sz="2000" spc="-1" strike="noStrike">
                <a:latin typeface="DejaVu Sans"/>
              </a:rPr>
              <a:t>s</a:t>
            </a:r>
            <a:r>
              <a:rPr b="0" lang="en-US" sz="2000" spc="-1" strike="noStrike">
                <a:latin typeface="DejaVu Sans"/>
              </a:rPr>
              <a:t>i</a:t>
            </a:r>
            <a:r>
              <a:rPr b="0" lang="en-US" sz="2000" spc="-1" strike="noStrike">
                <a:latin typeface="DejaVu Sans"/>
              </a:rPr>
              <a:t>g</a:t>
            </a:r>
            <a:r>
              <a:rPr b="0" lang="en-US" sz="2000" spc="-1" strike="noStrike">
                <a:latin typeface="DejaVu Sans"/>
              </a:rPr>
              <a:t>n</a:t>
            </a:r>
            <a:r>
              <a:rPr b="0" lang="en-US" sz="2000" spc="-1" strike="noStrike">
                <a:latin typeface="DejaVu Sans"/>
              </a:rPr>
              <a:t>a</a:t>
            </a:r>
            <a:r>
              <a:rPr b="0" lang="en-US" sz="2000" spc="-1" strike="noStrike">
                <a:latin typeface="DejaVu Sans"/>
              </a:rPr>
              <a:t>t</a:t>
            </a:r>
            <a:r>
              <a:rPr b="0" lang="en-US" sz="2000" spc="-1" strike="noStrike">
                <a:latin typeface="DejaVu Sans"/>
              </a:rPr>
              <a:t>e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m</a:t>
            </a:r>
            <a:r>
              <a:rPr b="0" lang="en-US" sz="2000" spc="-1" strike="noStrike">
                <a:latin typeface="DejaVu Sans"/>
              </a:rPr>
              <a:t>i</a:t>
            </a:r>
            <a:r>
              <a:rPr b="0" lang="en-US" sz="2000" spc="-1" strike="noStrike">
                <a:latin typeface="DejaVu Sans"/>
              </a:rPr>
              <a:t>n</a:t>
            </a:r>
            <a:r>
              <a:rPr b="0" lang="en-US" sz="2000" spc="-1" strike="noStrike">
                <a:latin typeface="DejaVu Sans"/>
              </a:rPr>
              <a:t>i</a:t>
            </a:r>
            <a:r>
              <a:rPr b="0" lang="en-US" sz="2000" spc="-1" strike="noStrike">
                <a:latin typeface="DejaVu Sans"/>
              </a:rPr>
              <a:t>m</a:t>
            </a:r>
            <a:r>
              <a:rPr b="0" lang="en-US" sz="2000" spc="-1" strike="noStrike">
                <a:latin typeface="DejaVu Sans"/>
              </a:rPr>
              <a:t>u</a:t>
            </a:r>
            <a:r>
              <a:rPr b="0" lang="en-US" sz="2000" spc="-1" strike="noStrike">
                <a:latin typeface="DejaVu Sans"/>
              </a:rPr>
              <a:t>m</a:t>
            </a:r>
            <a:r>
              <a:rPr b="0" lang="en-US" sz="2000" spc="-1" strike="noStrike">
                <a:latin typeface="DejaVu Sans"/>
              </a:rPr>
              <a:t> </a:t>
            </a:r>
            <a:r>
              <a:rPr b="0" lang="en-US" sz="2000" spc="-1" strike="noStrike">
                <a:latin typeface="DejaVu Sans"/>
              </a:rPr>
              <a:t>b</a:t>
            </a:r>
            <a:r>
              <a:rPr b="0" lang="en-US" sz="2000" spc="-1" strike="noStrike">
                <a:latin typeface="DejaVu Sans"/>
              </a:rPr>
              <a:t>a</a:t>
            </a:r>
            <a:r>
              <a:rPr b="0" lang="en-US" sz="2000" spc="-1" strike="noStrike">
                <a:latin typeface="DejaVu Sans"/>
              </a:rPr>
              <a:t>n</a:t>
            </a:r>
            <a:r>
              <a:rPr b="0" lang="en-US" sz="2000" spc="-1" strike="noStrike">
                <a:latin typeface="DejaVu Sans"/>
              </a:rPr>
              <a:t>d</a:t>
            </a:r>
            <a:r>
              <a:rPr b="0" lang="en-US" sz="2000" spc="-1" strike="noStrike">
                <a:latin typeface="DejaVu Sans"/>
              </a:rPr>
              <a:t>w</a:t>
            </a:r>
            <a:r>
              <a:rPr b="0" lang="en-US" sz="2000" spc="-1" strike="noStrike">
                <a:latin typeface="DejaVu Sans"/>
              </a:rPr>
              <a:t>i</a:t>
            </a:r>
            <a:r>
              <a:rPr b="0" lang="en-US" sz="2000" spc="-1" strike="noStrike">
                <a:latin typeface="DejaVu Sans"/>
              </a:rPr>
              <a:t>d</a:t>
            </a:r>
            <a:r>
              <a:rPr b="0" lang="en-US" sz="2000" spc="-1" strike="noStrike">
                <a:latin typeface="DejaVu Sans"/>
              </a:rPr>
              <a:t>t</a:t>
            </a:r>
            <a:r>
              <a:rPr b="0" lang="en-US" sz="2000" spc="-1" strike="noStrike">
                <a:latin typeface="DejaVu Sans"/>
              </a:rPr>
              <a:t>h </a:t>
            </a:r>
            <a:r>
              <a:rPr b="0" lang="en-US" sz="2000" spc="-1" strike="noStrike">
                <a:latin typeface="DejaVu Sans"/>
              </a:rPr>
              <a:t>d</a:t>
            </a:r>
            <a:r>
              <a:rPr b="0" lang="en-US" sz="2000" spc="-1" strike="noStrike">
                <a:latin typeface="DejaVu Sans"/>
              </a:rPr>
              <a:t>e</a:t>
            </a:r>
            <a:r>
              <a:rPr b="0" lang="en-US" sz="2000" spc="-1" strike="noStrike">
                <a:latin typeface="DejaVu Sans"/>
              </a:rPr>
              <a:t>li</a:t>
            </a:r>
            <a:r>
              <a:rPr b="0" lang="en-US" sz="2000" spc="-1" strike="noStrike">
                <a:latin typeface="DejaVu Sans"/>
              </a:rPr>
              <a:t>v</a:t>
            </a:r>
            <a:r>
              <a:rPr b="0" lang="en-US" sz="2000" spc="-1" strike="noStrike">
                <a:latin typeface="DejaVu Sans"/>
              </a:rPr>
              <a:t>e</a:t>
            </a:r>
            <a:r>
              <a:rPr b="0" lang="en-US" sz="2000" spc="-1" strike="noStrike">
                <a:latin typeface="DejaVu Sans"/>
              </a:rPr>
              <a:t>r</a:t>
            </a:r>
            <a:r>
              <a:rPr b="0" lang="en-US" sz="2000" spc="-1" strike="noStrike">
                <a:latin typeface="DejaVu Sans"/>
              </a:rPr>
              <a:t>e</a:t>
            </a:r>
            <a:r>
              <a:rPr b="0" lang="en-US" sz="2000" spc="-1" strike="noStrike">
                <a:latin typeface="DejaVu Sans"/>
              </a:rPr>
              <a:t>d </a:t>
            </a:r>
            <a:r>
              <a:rPr b="0" lang="en-US" sz="2000" spc="-1" strike="noStrike">
                <a:latin typeface="DejaVu Sans"/>
              </a:rPr>
              <a:t>t</a:t>
            </a:r>
            <a:r>
              <a:rPr b="0" lang="en-US" sz="2000" spc="-1" strike="noStrike">
                <a:latin typeface="DejaVu Sans"/>
              </a:rPr>
              <a:t>o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c</a:t>
            </a:r>
            <a:r>
              <a:rPr b="0" lang="en-US" sz="2000" spc="-1" strike="noStrike">
                <a:latin typeface="DejaVu Sans"/>
              </a:rPr>
              <a:t>l</a:t>
            </a:r>
            <a:r>
              <a:rPr b="0" lang="en-US" sz="2000" spc="-1" strike="noStrike">
                <a:latin typeface="DejaVu Sans"/>
              </a:rPr>
              <a:t>a</a:t>
            </a:r>
            <a:r>
              <a:rPr b="0" lang="en-US" sz="2000" spc="-1" strike="noStrike">
                <a:latin typeface="DejaVu Sans"/>
              </a:rPr>
              <a:t>s</a:t>
            </a:r>
            <a:r>
              <a:rPr b="0" lang="en-US" sz="2000" spc="-1" strike="noStrike">
                <a:latin typeface="DejaVu Sans"/>
              </a:rPr>
              <a:t>s </a:t>
            </a:r>
            <a:r>
              <a:rPr b="0" lang="en-US" sz="2000" spc="-1" strike="noStrike">
                <a:latin typeface="DejaVu Sans"/>
              </a:rPr>
              <a:t>d</a:t>
            </a:r>
            <a:r>
              <a:rPr b="0" lang="en-US" sz="2000" spc="-1" strike="noStrike">
                <a:latin typeface="DejaVu Sans"/>
              </a:rPr>
              <a:t>u</a:t>
            </a:r>
            <a:r>
              <a:rPr b="0" lang="en-US" sz="2000" spc="-1" strike="noStrike">
                <a:latin typeface="DejaVu Sans"/>
              </a:rPr>
              <a:t>ri</a:t>
            </a:r>
            <a:r>
              <a:rPr b="0" lang="en-US" sz="2000" spc="-1" strike="noStrike">
                <a:latin typeface="DejaVu Sans"/>
              </a:rPr>
              <a:t>n</a:t>
            </a:r>
            <a:r>
              <a:rPr b="0" lang="en-US" sz="2000" spc="-1" strike="noStrike">
                <a:latin typeface="DejaVu Sans"/>
              </a:rPr>
              <a:t>g </a:t>
            </a:r>
            <a:r>
              <a:rPr b="0" lang="en-US" sz="2000" spc="-1" strike="noStrike">
                <a:latin typeface="DejaVu Sans"/>
              </a:rPr>
              <a:t>c</a:t>
            </a:r>
            <a:r>
              <a:rPr b="0" lang="en-US" sz="2000" spc="-1" strike="noStrike">
                <a:latin typeface="DejaVu Sans"/>
              </a:rPr>
              <a:t>o</a:t>
            </a:r>
            <a:r>
              <a:rPr b="0" lang="en-US" sz="2000" spc="-1" strike="noStrike">
                <a:latin typeface="DejaVu Sans"/>
              </a:rPr>
              <a:t>n</a:t>
            </a:r>
            <a:r>
              <a:rPr b="0" lang="en-US" sz="2000" spc="-1" strike="noStrike">
                <a:latin typeface="DejaVu Sans"/>
              </a:rPr>
              <a:t>g</a:t>
            </a:r>
            <a:r>
              <a:rPr b="0" lang="en-US" sz="2000" spc="-1" strike="noStrike">
                <a:latin typeface="DejaVu Sans"/>
              </a:rPr>
              <a:t>e</a:t>
            </a:r>
            <a:r>
              <a:rPr b="0" lang="en-US" sz="2000" spc="-1" strike="noStrike">
                <a:latin typeface="DejaVu Sans"/>
              </a:rPr>
              <a:t>s</a:t>
            </a:r>
            <a:r>
              <a:rPr b="0" lang="en-US" sz="2000" spc="-1" strike="noStrike">
                <a:latin typeface="DejaVu Sans"/>
              </a:rPr>
              <a:t>ti</a:t>
            </a:r>
            <a:r>
              <a:rPr b="0" lang="en-US" sz="2000" spc="-1" strike="noStrike">
                <a:latin typeface="DejaVu Sans"/>
              </a:rPr>
              <a:t>o</a:t>
            </a:r>
            <a:r>
              <a:rPr b="0" lang="en-US" sz="2000" spc="-1" strike="noStrike">
                <a:latin typeface="DejaVu Sans"/>
              </a:rPr>
              <a:t>n</a:t>
            </a:r>
            <a:r>
              <a:rPr b="0" lang="en-US" sz="2000" spc="-1" strike="noStrike">
                <a:latin typeface="DejaVu Sans"/>
              </a:rPr>
              <a:t>.</a:t>
            </a:r>
            <a:endParaRPr b="0" lang="en-US" sz="2000" spc="-1" strike="noStrike">
              <a:latin typeface="DejaVu Sans"/>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EF9AB81A-5E31-4FAF-88D4-3CD23BC63A09}" type="slidenum">
              <a:rPr b="0" lang="en-US" sz="900" spc="-1" strike="noStrike">
                <a:latin typeface="DejaVu Serif"/>
              </a:rPr>
              <a:t>1</a:t>
            </a:fld>
            <a:endParaRPr b="0" lang="en-US" sz="900" spc="-1" strike="noStrike">
              <a:latin typeface="DejaVu Serif"/>
            </a:endParaRPr>
          </a:p>
        </p:txBody>
      </p:sp>
      <p:sp>
        <p:nvSpPr>
          <p:cNvPr id="778"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When you specify the </a:t>
            </a:r>
            <a:r>
              <a:rPr b="1" lang="en-US" sz="2000" spc="-1" strike="noStrike">
                <a:latin typeface="DejaVu Sans"/>
              </a:rPr>
              <a:t>priority</a:t>
            </a:r>
            <a:r>
              <a:rPr b="0" lang="en-US" sz="2000" spc="-1" strike="noStrike">
                <a:latin typeface="DejaVu Sans"/>
              </a:rPr>
              <a:t> command for a class, you </a:t>
            </a:r>
            <a:r>
              <a:rPr b="0" lang="en-US" sz="2000" spc="-1" strike="noStrike">
                <a:latin typeface="DejaVu Sans"/>
              </a:rPr>
              <a:t>can use the </a:t>
            </a:r>
            <a:r>
              <a:rPr b="0" i="1" lang="en-US" sz="2000" spc="-1" strike="noStrike">
                <a:latin typeface="DejaVu Sans"/>
              </a:rPr>
              <a:t>bandwidth</a:t>
            </a:r>
            <a:r>
              <a:rPr b="0" lang="en-US" sz="2000" spc="-1" strike="noStrike">
                <a:latin typeface="DejaVu Sans"/>
              </a:rPr>
              <a:t> argument to specify the maximum </a:t>
            </a:r>
            <a:r>
              <a:rPr b="0" lang="en-US" sz="2000" spc="-1" strike="noStrike">
                <a:latin typeface="DejaVu Sans"/>
              </a:rPr>
              <a:t>bandwidth in kilobits per second. </a:t>
            </a:r>
            <a:endParaRPr b="0" lang="en-US" sz="2000" spc="-1" strike="noStrike">
              <a:latin typeface="DejaVu Sans"/>
            </a:endParaRPr>
          </a:p>
          <a:p>
            <a:r>
              <a:rPr b="0" lang="en-US" sz="2000" spc="-1" strike="noStrike">
                <a:latin typeface="DejaVu Sans"/>
              </a:rPr>
              <a:t>You use this parameter to specify the maximum amount of </a:t>
            </a:r>
            <a:r>
              <a:rPr b="0" lang="en-US" sz="2000" spc="-1" strike="noStrike">
                <a:latin typeface="DejaVu Sans"/>
              </a:rPr>
              <a:t>bandwidth allocated for packets belonging to the class </a:t>
            </a:r>
            <a:r>
              <a:rPr b="0" lang="en-US" sz="2000" spc="-1" strike="noStrike">
                <a:latin typeface="DejaVu Sans"/>
              </a:rPr>
              <a:t>configured with the </a:t>
            </a:r>
            <a:r>
              <a:rPr b="1" lang="en-US" sz="2000" spc="-1" strike="noStrike">
                <a:latin typeface="DejaVu Sans"/>
              </a:rPr>
              <a:t>priority</a:t>
            </a:r>
            <a:r>
              <a:rPr b="0" lang="en-US" sz="2000" spc="-1" strike="noStrike">
                <a:latin typeface="DejaVu Sans"/>
              </a:rPr>
              <a:t> command. The </a:t>
            </a:r>
            <a:r>
              <a:rPr b="0" i="1" lang="en-US" sz="2000" spc="-1" strike="noStrike">
                <a:latin typeface="DejaVu Sans"/>
              </a:rPr>
              <a:t>bandwidth</a:t>
            </a:r>
            <a:r>
              <a:rPr b="0" lang="en-US" sz="2000" spc="-1" strike="noStrike">
                <a:latin typeface="DejaVu Sans"/>
              </a:rPr>
              <a:t> </a:t>
            </a:r>
            <a:r>
              <a:rPr b="0" lang="en-US" sz="2000" spc="-1" strike="noStrike">
                <a:latin typeface="DejaVu Sans"/>
              </a:rPr>
              <a:t>parameter both guarantees bandwidth to the priority class </a:t>
            </a:r>
            <a:r>
              <a:rPr b="0" lang="en-US" sz="2000" spc="-1" strike="noStrike">
                <a:latin typeface="DejaVu Sans"/>
              </a:rPr>
              <a:t>and restrains the flow of packets from the priority class. </a:t>
            </a:r>
            <a:endParaRPr b="0" lang="en-US" sz="2000" spc="-1" strike="noStrike">
              <a:latin typeface="DejaVu Sans"/>
            </a:endParaRPr>
          </a:p>
          <a:p>
            <a:r>
              <a:rPr b="0" lang="en-US" sz="2000" spc="-1" strike="noStrike">
                <a:latin typeface="DejaVu Sans"/>
              </a:rPr>
              <a:t>Keep the following guidelines in mind when using the </a:t>
            </a:r>
            <a:r>
              <a:rPr b="1" lang="en-US" sz="2000" spc="-1" strike="noStrike">
                <a:latin typeface="DejaVu Sans"/>
              </a:rPr>
              <a:t>priority</a:t>
            </a:r>
            <a:r>
              <a:rPr b="0" lang="en-US" sz="2000" spc="-1" strike="noStrike">
                <a:latin typeface="DejaVu Sans"/>
              </a:rPr>
              <a:t> command:</a:t>
            </a:r>
            <a:endParaRPr b="0" lang="en-US" sz="2000" spc="-1" strike="noStrike">
              <a:latin typeface="DejaVu Sans"/>
            </a:endParaRPr>
          </a:p>
          <a:p>
            <a:pPr marL="216000" indent="-216000">
              <a:lnSpc>
                <a:spcPct val="100000"/>
              </a:lnSpc>
            </a:pPr>
            <a:r>
              <a:rPr b="0" lang="en-US" sz="2000" spc="-1" strike="noStrike">
                <a:latin typeface="DejaVu Sans"/>
              </a:rPr>
              <a:t>Layer 2 encapsulations are accounted for in the amount of </a:t>
            </a:r>
            <a:r>
              <a:rPr b="0" lang="en-US" sz="2000" spc="-1" strike="noStrike">
                <a:latin typeface="DejaVu Sans"/>
              </a:rPr>
              <a:t>bandwidth specified with the </a:t>
            </a:r>
            <a:r>
              <a:rPr b="1" lang="en-US" sz="2000" spc="-1" strike="noStrike">
                <a:latin typeface="DejaVu Sans"/>
              </a:rPr>
              <a:t>priority</a:t>
            </a:r>
            <a:r>
              <a:rPr b="0" lang="en-US" sz="2000" spc="-1" strike="noStrike">
                <a:latin typeface="DejaVu Sans"/>
              </a:rPr>
              <a:t> command. </a:t>
            </a:r>
            <a:r>
              <a:rPr b="0" lang="en-US" sz="2000" spc="-1" strike="noStrike">
                <a:latin typeface="DejaVu Sans"/>
              </a:rPr>
              <a:t>Therefore, ensure that a bandwidth allocation is </a:t>
            </a:r>
            <a:r>
              <a:rPr b="0" lang="en-US" sz="2000" spc="-1" strike="noStrike">
                <a:latin typeface="DejaVu Sans"/>
              </a:rPr>
              <a:t>configured with room for the Layer 2 overhead.</a:t>
            </a:r>
            <a:endParaRPr b="0" lang="en-US" sz="2000" spc="-1" strike="noStrike">
              <a:latin typeface="DejaVu Sans"/>
            </a:endParaRPr>
          </a:p>
          <a:p>
            <a:pPr marL="216000" indent="-216000">
              <a:lnSpc>
                <a:spcPct val="100000"/>
              </a:lnSpc>
            </a:pPr>
            <a:r>
              <a:rPr b="0" lang="en-US" sz="2000" spc="-1" strike="noStrike">
                <a:latin typeface="DejaVu Sans"/>
              </a:rPr>
              <a:t>Use the </a:t>
            </a:r>
            <a:r>
              <a:rPr b="1" lang="en-US" sz="2000" spc="-1" strike="noStrike">
                <a:latin typeface="DejaVu Sans"/>
              </a:rPr>
              <a:t>priority</a:t>
            </a:r>
            <a:r>
              <a:rPr b="0" lang="en-US" sz="2000" spc="-1" strike="noStrike">
                <a:latin typeface="DejaVu Sans"/>
              </a:rPr>
              <a:t> command for VoIP on serial links and ATM </a:t>
            </a:r>
            <a:r>
              <a:rPr b="0" lang="en-US" sz="2000" spc="-1" strike="noStrike">
                <a:latin typeface="DejaVu Sans"/>
              </a:rPr>
              <a:t>PVCs.</a:t>
            </a:r>
            <a:endParaRPr b="0" lang="en-US" sz="2000" spc="-1" strike="noStrike">
              <a:latin typeface="DejaVu Sans"/>
            </a:endParaRPr>
          </a:p>
          <a:p>
            <a:pPr marL="216000" indent="-216000">
              <a:lnSpc>
                <a:spcPct val="100000"/>
              </a:lnSpc>
            </a:pPr>
            <a:endParaRPr b="0" lang="en-US" sz="2000" spc="-1" strike="noStrike">
              <a:latin typeface="DejaVu Sans"/>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0FDD557E-F790-464F-9C94-514F5CF53671}" type="slidenum">
              <a:rPr b="0" lang="en-US" sz="900" spc="-1" strike="noStrike">
                <a:latin typeface="DejaVu Serif"/>
              </a:rPr>
              <a:t>1</a:t>
            </a:fld>
            <a:endParaRPr b="0" lang="en-US" sz="900" spc="-1" strike="noStrike">
              <a:latin typeface="DejaVu Serif"/>
            </a:endParaRPr>
          </a:p>
        </p:txBody>
      </p:sp>
      <p:sp>
        <p:nvSpPr>
          <p:cNvPr id="780"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This is a configuration example where the VoIP traffic class, classified based on the IP precedence of 5, is queued in the LLQ priority queue. The priority class is guaranteed but is also limited to 10 percent of interface bandwidth. </a:t>
            </a:r>
            <a:endParaRPr b="0" lang="en-US" sz="2000" spc="-1" strike="noStrike">
              <a:latin typeface="DejaVu Sans"/>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070CCE6B-8A5B-4021-8C00-67DEF2CC0CDA}" type="slidenum">
              <a:rPr b="0" lang="en-US" sz="900" spc="-1" strike="noStrike">
                <a:latin typeface="DejaVu Serif"/>
              </a:rPr>
              <a:t>1</a:t>
            </a:fld>
            <a:endParaRPr b="0" lang="en-US" sz="900" spc="-1" strike="noStrike">
              <a:latin typeface="DejaVu Serif"/>
            </a:endParaRPr>
          </a:p>
        </p:txBody>
      </p:sp>
      <p:sp>
        <p:nvSpPr>
          <p:cNvPr id="782" name="PlaceHolder 2"/>
          <p:cNvSpPr>
            <a:spLocks noGrp="1"/>
          </p:cNvSpPr>
          <p:nvPr>
            <p:ph type="body"/>
          </p:nvPr>
        </p:nvSpPr>
        <p:spPr>
          <a:xfrm>
            <a:off x="409680" y="4819680"/>
            <a:ext cx="6198840" cy="4682880"/>
          </a:xfrm>
          <a:prstGeom prst="rect">
            <a:avLst/>
          </a:prstGeom>
        </p:spPr>
        <p:txBody>
          <a:bodyPr lIns="101520" rIns="101520" tIns="53280" bIns="53280"/>
          <a:p>
            <a:r>
              <a:rPr b="0" lang="en-US" sz="2000" spc="-1" strike="noStrike">
                <a:latin typeface="DejaVu Sans"/>
              </a:rPr>
              <a:t>The </a:t>
            </a:r>
            <a:r>
              <a:rPr b="1" lang="en-US" sz="2000" spc="-1" strike="noStrike">
                <a:latin typeface="DejaVu Sans"/>
              </a:rPr>
              <a:t>show policy-map interface</a:t>
            </a:r>
            <a:r>
              <a:rPr b="0" lang="en-US" sz="2000" spc="-1" strike="noStrike">
                <a:latin typeface="DejaVu Sans"/>
              </a:rPr>
              <a:t> command displays the packet statistics of all classes that you configured for all service policies on the specified interface. </a:t>
            </a:r>
            <a:endParaRPr b="0" lang="en-US" sz="2000" spc="-1" strike="noStrike">
              <a:latin typeface="DejaVu Sans"/>
            </a:endParaRPr>
          </a:p>
          <a:p>
            <a:pPr marL="216000" indent="-216000">
              <a:lnSpc>
                <a:spcPct val="100000"/>
              </a:lnSpc>
            </a:pPr>
            <a:r>
              <a:rPr b="1" lang="en-US" sz="2000" spc="-1" strike="noStrike">
                <a:latin typeface="DejaVu Sans"/>
              </a:rPr>
              <a:t>Class-map:</a:t>
            </a:r>
            <a:r>
              <a:rPr b="0" lang="en-US" sz="2000" spc="-1" strike="noStrike">
                <a:latin typeface="DejaVu Sans"/>
              </a:rPr>
              <a:t> Class of traffic being displayed. Output is displayed for each configured class in the policy.</a:t>
            </a:r>
            <a:endParaRPr b="0" lang="en-US" sz="2000" spc="-1" strike="noStrike">
              <a:latin typeface="DejaVu Sans"/>
            </a:endParaRPr>
          </a:p>
          <a:p>
            <a:pPr marL="216000" indent="-216000">
              <a:lnSpc>
                <a:spcPct val="100000"/>
              </a:lnSpc>
            </a:pPr>
            <a:r>
              <a:rPr b="1" lang="en-US" sz="2000" spc="-1" strike="noStrike">
                <a:latin typeface="DejaVu Sans"/>
              </a:rPr>
              <a:t>offered rate:</a:t>
            </a:r>
            <a:r>
              <a:rPr b="0" lang="en-US" sz="2000" spc="-1" strike="noStrike">
                <a:latin typeface="DejaVu Sans"/>
              </a:rPr>
              <a:t> Rate, in kilobits per second, of packets entering the class.</a:t>
            </a:r>
            <a:endParaRPr b="0" lang="en-US" sz="2000" spc="-1" strike="noStrike">
              <a:latin typeface="DejaVu Sans"/>
            </a:endParaRPr>
          </a:p>
          <a:p>
            <a:pPr marL="216000" indent="-216000">
              <a:lnSpc>
                <a:spcPct val="100000"/>
              </a:lnSpc>
            </a:pPr>
            <a:r>
              <a:rPr b="1" lang="en-US" sz="2000" spc="-1" strike="noStrike">
                <a:latin typeface="DejaVu Sans"/>
              </a:rPr>
              <a:t>drop rate:</a:t>
            </a:r>
            <a:r>
              <a:rPr b="0" lang="en-US" sz="2000" spc="-1" strike="noStrike">
                <a:latin typeface="DejaVu Sans"/>
              </a:rPr>
              <a:t> Rate, in kilobits per second, at which packets are dropped from the class. The drop rate is calculated by subtracting the number of successfully transmitted packets from the offered rate.</a:t>
            </a:r>
            <a:endParaRPr b="0" lang="en-US" sz="2000" spc="-1" strike="noStrike">
              <a:latin typeface="DejaVu Sans"/>
            </a:endParaRPr>
          </a:p>
          <a:p>
            <a:pPr marL="216000" indent="-216000">
              <a:lnSpc>
                <a:spcPct val="100000"/>
              </a:lnSpc>
            </a:pPr>
            <a:r>
              <a:rPr b="1" lang="en-US" sz="2000" spc="-1" strike="noStrike">
                <a:latin typeface="DejaVu Sans"/>
              </a:rPr>
              <a:t>Match:</a:t>
            </a:r>
            <a:r>
              <a:rPr b="0" lang="en-US" sz="2000" spc="-1" strike="noStrike">
                <a:latin typeface="DejaVu Sans"/>
              </a:rPr>
              <a:t> Match criteria specified for the class of traffic.</a:t>
            </a:r>
            <a:endParaRPr b="0" lang="en-US" sz="2000" spc="-1" strike="noStrike">
              <a:latin typeface="DejaVu Sans"/>
            </a:endParaRPr>
          </a:p>
          <a:p>
            <a:pPr marL="216000" indent="-216000">
              <a:lnSpc>
                <a:spcPct val="100000"/>
              </a:lnSpc>
            </a:pPr>
            <a:r>
              <a:rPr b="1" lang="en-US" sz="2000" spc="-1" strike="noStrike">
                <a:latin typeface="DejaVu Sans"/>
              </a:rPr>
              <a:t>pkts matched/bytes matched:</a:t>
            </a:r>
            <a:r>
              <a:rPr b="0" lang="en-US" sz="2000" spc="-1" strike="noStrike">
                <a:latin typeface="DejaVu Sans"/>
              </a:rPr>
              <a:t> Number of packets (shown in bytes) matching this class that were placed in the queue.</a:t>
            </a:r>
            <a:endParaRPr b="0" lang="en-US" sz="2000" spc="-1" strike="noStrike">
              <a:latin typeface="DejaVu Sans"/>
            </a:endParaRPr>
          </a:p>
          <a:p>
            <a:pPr marL="216000" indent="-216000">
              <a:lnSpc>
                <a:spcPct val="100000"/>
              </a:lnSpc>
            </a:pPr>
            <a:r>
              <a:rPr b="1" lang="en-US" sz="2000" spc="-1" strike="noStrike">
                <a:latin typeface="DejaVu Sans"/>
              </a:rPr>
              <a:t>depth/total drops/no-buffer drops:</a:t>
            </a:r>
            <a:r>
              <a:rPr b="0" lang="en-US" sz="2000" spc="-1" strike="noStrike">
                <a:latin typeface="DejaVu Sans"/>
              </a:rPr>
              <a:t> Number of packets, in bytes, discarded for this class. “No-buffer” indicates that no memory buffer exists to service the packet.</a:t>
            </a:r>
            <a:endParaRPr b="0" lang="en-US" sz="2000" spc="-1" strike="noStrike">
              <a:latin typeface="DejaVu Sans"/>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840ED5F1-3DF0-4B05-A553-950AF9EFEC81}" type="slidenum">
              <a:rPr b="0" lang="en-US" sz="900" spc="-1" strike="noStrike">
                <a:latin typeface="DejaVu Serif"/>
              </a:rPr>
              <a:t>1</a:t>
            </a:fld>
            <a:endParaRPr b="0" lang="en-US" sz="900" spc="-1" strike="noStrike">
              <a:latin typeface="DejaVu Serif"/>
            </a:endParaRPr>
          </a:p>
        </p:txBody>
      </p:sp>
      <p:sp>
        <p:nvSpPr>
          <p:cNvPr id="784" name="PlaceHolder 2"/>
          <p:cNvSpPr>
            <a:spLocks noGrp="1"/>
          </p:cNvSpPr>
          <p:nvPr>
            <p:ph type="body"/>
          </p:nvPr>
        </p:nvSpPr>
        <p:spPr>
          <a:xfrm>
            <a:off x="409680" y="4819680"/>
            <a:ext cx="6198840" cy="4681080"/>
          </a:xfrm>
          <a:prstGeom prst="rect">
            <a:avLst/>
          </a:prstGeom>
        </p:spPr>
        <p:txBody>
          <a:bodyPr lIns="101520" rIns="101520" tIns="53280" bIns="53280"/>
          <a:p>
            <a:endParaRPr b="0" lang="en-US" sz="2000" spc="-1" strike="noStrike">
              <a:latin typeface="DejaVu Sans"/>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3B2C908D-4D8D-470E-B6BF-819B0564DADD}" type="slidenum">
              <a:rPr b="0" lang="en-US" sz="900" spc="-1" strike="noStrike">
                <a:latin typeface="DejaVu Serif"/>
              </a:rPr>
              <a:t>1</a:t>
            </a:fld>
            <a:endParaRPr b="0" lang="en-US" sz="900" spc="-1" strike="noStrike">
              <a:latin typeface="DejaVu Serif"/>
            </a:endParaRPr>
          </a:p>
        </p:txBody>
      </p:sp>
      <p:sp>
        <p:nvSpPr>
          <p:cNvPr id="706"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Th</a:t>
            </a:r>
            <a:r>
              <a:rPr b="0" lang="en-US" sz="2000" spc="-1" strike="noStrike">
                <a:latin typeface="DejaVu Sans"/>
              </a:rPr>
              <a:t>e </a:t>
            </a:r>
            <a:r>
              <a:rPr b="0" lang="en-US" sz="2000" spc="-1" strike="noStrike">
                <a:latin typeface="DejaVu Sans"/>
              </a:rPr>
              <a:t>s</a:t>
            </a:r>
            <a:r>
              <a:rPr b="0" lang="en-US" sz="2000" spc="-1" strike="noStrike">
                <a:latin typeface="DejaVu Sans"/>
              </a:rPr>
              <a:t>e</a:t>
            </a:r>
            <a:r>
              <a:rPr b="0" lang="en-US" sz="2000" spc="-1" strike="noStrike">
                <a:latin typeface="DejaVu Sans"/>
              </a:rPr>
              <a:t>c</a:t>
            </a:r>
            <a:r>
              <a:rPr b="0" lang="en-US" sz="2000" spc="-1" strike="noStrike">
                <a:latin typeface="DejaVu Sans"/>
              </a:rPr>
              <a:t>o</a:t>
            </a:r>
            <a:r>
              <a:rPr b="0" lang="en-US" sz="2000" spc="-1" strike="noStrike">
                <a:latin typeface="DejaVu Sans"/>
              </a:rPr>
              <a:t>n</a:t>
            </a:r>
            <a:r>
              <a:rPr b="0" lang="en-US" sz="2000" spc="-1" strike="noStrike">
                <a:latin typeface="DejaVu Sans"/>
              </a:rPr>
              <a:t>d </a:t>
            </a:r>
            <a:r>
              <a:rPr b="0" lang="en-US" sz="2000" spc="-1" strike="noStrike">
                <a:latin typeface="DejaVu Sans"/>
              </a:rPr>
              <a:t>m</a:t>
            </a:r>
            <a:r>
              <a:rPr b="0" lang="en-US" sz="2000" spc="-1" strike="noStrike">
                <a:latin typeface="DejaVu Sans"/>
              </a:rPr>
              <a:t>o</a:t>
            </a:r>
            <a:r>
              <a:rPr b="0" lang="en-US" sz="2000" spc="-1" strike="noStrike">
                <a:latin typeface="DejaVu Sans"/>
              </a:rPr>
              <a:t>s</a:t>
            </a:r>
            <a:r>
              <a:rPr b="0" lang="en-US" sz="2000" spc="-1" strike="noStrike">
                <a:latin typeface="DejaVu Sans"/>
              </a:rPr>
              <a:t>t </a:t>
            </a:r>
            <a:r>
              <a:rPr b="0" lang="en-US" sz="2000" spc="-1" strike="noStrike">
                <a:latin typeface="DejaVu Sans"/>
              </a:rPr>
              <a:t>c</a:t>
            </a:r>
            <a:r>
              <a:rPr b="0" lang="en-US" sz="2000" spc="-1" strike="noStrike">
                <a:latin typeface="DejaVu Sans"/>
              </a:rPr>
              <a:t>o</a:t>
            </a:r>
            <a:r>
              <a:rPr b="0" lang="en-US" sz="2000" spc="-1" strike="noStrike">
                <a:latin typeface="DejaVu Sans"/>
              </a:rPr>
              <a:t>m</a:t>
            </a:r>
            <a:r>
              <a:rPr b="0" lang="en-US" sz="2000" spc="-1" strike="noStrike">
                <a:latin typeface="DejaVu Sans"/>
              </a:rPr>
              <a:t>m</a:t>
            </a:r>
            <a:r>
              <a:rPr b="0" lang="en-US" sz="2000" spc="-1" strike="noStrike">
                <a:latin typeface="DejaVu Sans"/>
              </a:rPr>
              <a:t>o</a:t>
            </a:r>
            <a:r>
              <a:rPr b="0" lang="en-US" sz="2000" spc="-1" strike="noStrike">
                <a:latin typeface="DejaVu Sans"/>
              </a:rPr>
              <a:t>n </a:t>
            </a:r>
            <a:r>
              <a:rPr b="0" lang="en-US" sz="2000" spc="-1" strike="noStrike">
                <a:latin typeface="DejaVu Sans"/>
              </a:rPr>
              <a:t>s</a:t>
            </a:r>
            <a:r>
              <a:rPr b="0" lang="en-US" sz="2000" spc="-1" strike="noStrike">
                <a:latin typeface="DejaVu Sans"/>
              </a:rPr>
              <a:t>o</a:t>
            </a:r>
            <a:r>
              <a:rPr b="0" lang="en-US" sz="2000" spc="-1" strike="noStrike">
                <a:latin typeface="DejaVu Sans"/>
              </a:rPr>
              <a:t>u</a:t>
            </a:r>
            <a:r>
              <a:rPr b="0" lang="en-US" sz="2000" spc="-1" strike="noStrike">
                <a:latin typeface="DejaVu Sans"/>
              </a:rPr>
              <a:t>r</a:t>
            </a:r>
            <a:r>
              <a:rPr b="0" lang="en-US" sz="2000" spc="-1" strike="noStrike">
                <a:latin typeface="DejaVu Sans"/>
              </a:rPr>
              <a:t>c</a:t>
            </a:r>
            <a:r>
              <a:rPr b="0" lang="en-US" sz="2000" spc="-1" strike="noStrike">
                <a:latin typeface="DejaVu Sans"/>
              </a:rPr>
              <a:t>e </a:t>
            </a:r>
            <a:r>
              <a:rPr b="0" lang="en-US" sz="2000" spc="-1" strike="noStrike">
                <a:latin typeface="DejaVu Sans"/>
              </a:rPr>
              <a:t>o</a:t>
            </a:r>
            <a:r>
              <a:rPr b="0" lang="en-US" sz="2000" spc="-1" strike="noStrike">
                <a:latin typeface="DejaVu Sans"/>
              </a:rPr>
              <a:t>f </a:t>
            </a:r>
            <a:r>
              <a:rPr b="0" lang="en-US" sz="2000" spc="-1" strike="noStrike">
                <a:latin typeface="DejaVu Sans"/>
              </a:rPr>
              <a:t>c</a:t>
            </a:r>
            <a:r>
              <a:rPr b="0" lang="en-US" sz="2000" spc="-1" strike="noStrike">
                <a:latin typeface="DejaVu Sans"/>
              </a:rPr>
              <a:t>o</a:t>
            </a:r>
            <a:r>
              <a:rPr b="0" lang="en-US" sz="2000" spc="-1" strike="noStrike">
                <a:latin typeface="DejaVu Sans"/>
              </a:rPr>
              <a:t>n</a:t>
            </a:r>
            <a:r>
              <a:rPr b="0" lang="en-US" sz="2000" spc="-1" strike="noStrike">
                <a:latin typeface="DejaVu Sans"/>
              </a:rPr>
              <a:t>g</a:t>
            </a:r>
            <a:r>
              <a:rPr b="0" lang="en-US" sz="2000" spc="-1" strike="noStrike">
                <a:latin typeface="DejaVu Sans"/>
              </a:rPr>
              <a:t>e</a:t>
            </a:r>
            <a:r>
              <a:rPr b="0" lang="en-US" sz="2000" spc="-1" strike="noStrike">
                <a:latin typeface="DejaVu Sans"/>
              </a:rPr>
              <a:t>s</a:t>
            </a:r>
            <a:r>
              <a:rPr b="0" lang="en-US" sz="2000" spc="-1" strike="noStrike">
                <a:latin typeface="DejaVu Sans"/>
              </a:rPr>
              <a:t>ti</a:t>
            </a:r>
            <a:r>
              <a:rPr b="0" lang="en-US" sz="2000" spc="-1" strike="noStrike">
                <a:latin typeface="DejaVu Sans"/>
              </a:rPr>
              <a:t>o</a:t>
            </a:r>
            <a:r>
              <a:rPr b="0" lang="en-US" sz="2000" spc="-1" strike="noStrike">
                <a:latin typeface="DejaVu Sans"/>
              </a:rPr>
              <a:t>n </a:t>
            </a:r>
            <a:r>
              <a:rPr b="0" lang="en-US" sz="2000" spc="-1" strike="noStrike">
                <a:latin typeface="DejaVu Sans"/>
              </a:rPr>
              <a:t>i</a:t>
            </a:r>
            <a:r>
              <a:rPr b="0" lang="en-US" sz="2000" spc="-1" strike="noStrike">
                <a:latin typeface="DejaVu Sans"/>
              </a:rPr>
              <a:t>s </a:t>
            </a:r>
            <a:r>
              <a:rPr b="0" lang="en-US" sz="2000" spc="-1" strike="noStrike">
                <a:latin typeface="DejaVu Sans"/>
              </a:rPr>
              <a:t>p</a:t>
            </a:r>
            <a:r>
              <a:rPr b="0" lang="en-US" sz="2000" spc="-1" strike="noStrike">
                <a:latin typeface="DejaVu Sans"/>
              </a:rPr>
              <a:t>o</a:t>
            </a:r>
            <a:r>
              <a:rPr b="0" lang="en-US" sz="2000" spc="-1" strike="noStrike">
                <a:latin typeface="DejaVu Sans"/>
              </a:rPr>
              <a:t>i</a:t>
            </a:r>
            <a:r>
              <a:rPr b="0" lang="en-US" sz="2000" spc="-1" strike="noStrike">
                <a:latin typeface="DejaVu Sans"/>
              </a:rPr>
              <a:t>n</a:t>
            </a:r>
            <a:r>
              <a:rPr b="0" lang="en-US" sz="2000" spc="-1" strike="noStrike">
                <a:latin typeface="DejaVu Sans"/>
              </a:rPr>
              <a:t>t</a:t>
            </a:r>
            <a:r>
              <a:rPr b="0" lang="en-US" sz="2000" spc="-1" strike="noStrike">
                <a:latin typeface="DejaVu Sans"/>
              </a:rPr>
              <a:t>s </a:t>
            </a:r>
            <a:r>
              <a:rPr b="0" lang="en-US" sz="2000" spc="-1" strike="noStrike">
                <a:latin typeface="DejaVu Sans"/>
              </a:rPr>
              <a:t>o</a:t>
            </a:r>
            <a:r>
              <a:rPr b="0" lang="en-US" sz="2000" spc="-1" strike="noStrike">
                <a:latin typeface="DejaVu Sans"/>
              </a:rPr>
              <a:t>f </a:t>
            </a:r>
            <a:r>
              <a:rPr b="0" lang="en-US" sz="2000" spc="-1" strike="noStrike">
                <a:latin typeface="DejaVu Sans"/>
              </a:rPr>
              <a:t>a</a:t>
            </a:r>
            <a:r>
              <a:rPr b="0" lang="en-US" sz="2000" spc="-1" strike="noStrike">
                <a:latin typeface="DejaVu Sans"/>
              </a:rPr>
              <a:t>g</a:t>
            </a:r>
            <a:r>
              <a:rPr b="0" lang="en-US" sz="2000" spc="-1" strike="noStrike">
                <a:latin typeface="DejaVu Sans"/>
              </a:rPr>
              <a:t>g</a:t>
            </a:r>
            <a:r>
              <a:rPr b="0" lang="en-US" sz="2000" spc="-1" strike="noStrike">
                <a:latin typeface="DejaVu Sans"/>
              </a:rPr>
              <a:t>r</a:t>
            </a:r>
            <a:r>
              <a:rPr b="0" lang="en-US" sz="2000" spc="-1" strike="noStrike">
                <a:latin typeface="DejaVu Sans"/>
              </a:rPr>
              <a:t>e</a:t>
            </a:r>
            <a:r>
              <a:rPr b="0" lang="en-US" sz="2000" spc="-1" strike="noStrike">
                <a:latin typeface="DejaVu Sans"/>
              </a:rPr>
              <a:t>g</a:t>
            </a:r>
            <a:r>
              <a:rPr b="0" lang="en-US" sz="2000" spc="-1" strike="noStrike">
                <a:latin typeface="DejaVu Sans"/>
              </a:rPr>
              <a:t>a</a:t>
            </a:r>
            <a:r>
              <a:rPr b="0" lang="en-US" sz="2000" spc="-1" strike="noStrike">
                <a:latin typeface="DejaVu Sans"/>
              </a:rPr>
              <a:t>ti</a:t>
            </a:r>
            <a:r>
              <a:rPr b="0" lang="en-US" sz="2000" spc="-1" strike="noStrike">
                <a:latin typeface="DejaVu Sans"/>
              </a:rPr>
              <a:t>o</a:t>
            </a:r>
            <a:r>
              <a:rPr b="0" lang="en-US" sz="2000" spc="-1" strike="noStrike">
                <a:latin typeface="DejaVu Sans"/>
              </a:rPr>
              <a:t>n </a:t>
            </a:r>
            <a:r>
              <a:rPr b="0" lang="en-US" sz="2000" spc="-1" strike="noStrike">
                <a:latin typeface="DejaVu Sans"/>
              </a:rPr>
              <a:t>i</a:t>
            </a:r>
            <a:r>
              <a:rPr b="0" lang="en-US" sz="2000" spc="-1" strike="noStrike">
                <a:latin typeface="DejaVu Sans"/>
              </a:rPr>
              <a:t>n </a:t>
            </a:r>
            <a:r>
              <a:rPr b="0" lang="en-US" sz="2000" spc="-1" strike="noStrike">
                <a:latin typeface="DejaVu Sans"/>
              </a:rPr>
              <a:t>a </a:t>
            </a:r>
            <a:r>
              <a:rPr b="0" lang="en-US" sz="2000" spc="-1" strike="noStrike">
                <a:latin typeface="DejaVu Sans"/>
              </a:rPr>
              <a:t>n</a:t>
            </a:r>
            <a:r>
              <a:rPr b="0" lang="en-US" sz="2000" spc="-1" strike="noStrike">
                <a:latin typeface="DejaVu Sans"/>
              </a:rPr>
              <a:t>e</a:t>
            </a:r>
            <a:r>
              <a:rPr b="0" lang="en-US" sz="2000" spc="-1" strike="noStrike">
                <a:latin typeface="DejaVu Sans"/>
              </a:rPr>
              <a:t>t</a:t>
            </a:r>
            <a:r>
              <a:rPr b="0" lang="en-US" sz="2000" spc="-1" strike="noStrike">
                <a:latin typeface="DejaVu Sans"/>
              </a:rPr>
              <a:t>w</a:t>
            </a:r>
            <a:r>
              <a:rPr b="0" lang="en-US" sz="2000" spc="-1" strike="noStrike">
                <a:latin typeface="DejaVu Sans"/>
              </a:rPr>
              <a:t>o</a:t>
            </a:r>
            <a:r>
              <a:rPr b="0" lang="en-US" sz="2000" spc="-1" strike="noStrike">
                <a:latin typeface="DejaVu Sans"/>
              </a:rPr>
              <a:t>r</a:t>
            </a:r>
            <a:r>
              <a:rPr b="0" lang="en-US" sz="2000" spc="-1" strike="noStrike">
                <a:latin typeface="DejaVu Sans"/>
              </a:rPr>
              <a:t>k</a:t>
            </a:r>
            <a:r>
              <a:rPr b="0" lang="en-US" sz="2000" spc="-1" strike="noStrike">
                <a:latin typeface="DejaVu Sans"/>
              </a:rPr>
              <a:t>.</a:t>
            </a:r>
            <a:endParaRPr b="0" lang="en-US" sz="2000" spc="-1" strike="noStrike">
              <a:latin typeface="DejaVu Sans"/>
            </a:endParaRPr>
          </a:p>
          <a:p>
            <a:r>
              <a:rPr b="0" lang="en-US" sz="2000" spc="-1" strike="noStrike">
                <a:latin typeface="DejaVu Sans"/>
              </a:rPr>
              <a:t>Ty</a:t>
            </a:r>
            <a:r>
              <a:rPr b="0" lang="en-US" sz="2000" spc="-1" strike="noStrike">
                <a:latin typeface="DejaVu Sans"/>
              </a:rPr>
              <a:t>p</a:t>
            </a:r>
            <a:r>
              <a:rPr b="0" lang="en-US" sz="2000" spc="-1" strike="noStrike">
                <a:latin typeface="DejaVu Sans"/>
              </a:rPr>
              <a:t>i</a:t>
            </a:r>
            <a:r>
              <a:rPr b="0" lang="en-US" sz="2000" spc="-1" strike="noStrike">
                <a:latin typeface="DejaVu Sans"/>
              </a:rPr>
              <a:t>c</a:t>
            </a:r>
            <a:r>
              <a:rPr b="0" lang="en-US" sz="2000" spc="-1" strike="noStrike">
                <a:latin typeface="DejaVu Sans"/>
              </a:rPr>
              <a:t>a</a:t>
            </a:r>
            <a:r>
              <a:rPr b="0" lang="en-US" sz="2000" spc="-1" strike="noStrike">
                <a:latin typeface="DejaVu Sans"/>
              </a:rPr>
              <a:t>l </a:t>
            </a:r>
            <a:r>
              <a:rPr b="0" lang="en-US" sz="2000" spc="-1" strike="noStrike">
                <a:latin typeface="DejaVu Sans"/>
              </a:rPr>
              <a:t>p</a:t>
            </a:r>
            <a:r>
              <a:rPr b="0" lang="en-US" sz="2000" spc="-1" strike="noStrike">
                <a:latin typeface="DejaVu Sans"/>
              </a:rPr>
              <a:t>o</a:t>
            </a:r>
            <a:r>
              <a:rPr b="0" lang="en-US" sz="2000" spc="-1" strike="noStrike">
                <a:latin typeface="DejaVu Sans"/>
              </a:rPr>
              <a:t>i</a:t>
            </a:r>
            <a:r>
              <a:rPr b="0" lang="en-US" sz="2000" spc="-1" strike="noStrike">
                <a:latin typeface="DejaVu Sans"/>
              </a:rPr>
              <a:t>n</a:t>
            </a:r>
            <a:r>
              <a:rPr b="0" lang="en-US" sz="2000" spc="-1" strike="noStrike">
                <a:latin typeface="DejaVu Sans"/>
              </a:rPr>
              <a:t>t</a:t>
            </a:r>
            <a:r>
              <a:rPr b="0" lang="en-US" sz="2000" spc="-1" strike="noStrike">
                <a:latin typeface="DejaVu Sans"/>
              </a:rPr>
              <a:t>s </a:t>
            </a:r>
            <a:r>
              <a:rPr b="0" lang="en-US" sz="2000" spc="-1" strike="noStrike">
                <a:latin typeface="DejaVu Sans"/>
              </a:rPr>
              <a:t>o</a:t>
            </a:r>
            <a:r>
              <a:rPr b="0" lang="en-US" sz="2000" spc="-1" strike="noStrike">
                <a:latin typeface="DejaVu Sans"/>
              </a:rPr>
              <a:t>f </a:t>
            </a:r>
            <a:r>
              <a:rPr b="0" lang="en-US" sz="2000" spc="-1" strike="noStrike">
                <a:latin typeface="DejaVu Sans"/>
              </a:rPr>
              <a:t>a</a:t>
            </a:r>
            <a:r>
              <a:rPr b="0" lang="en-US" sz="2000" spc="-1" strike="noStrike">
                <a:latin typeface="DejaVu Sans"/>
              </a:rPr>
              <a:t>g</a:t>
            </a:r>
            <a:r>
              <a:rPr b="0" lang="en-US" sz="2000" spc="-1" strike="noStrike">
                <a:latin typeface="DejaVu Sans"/>
              </a:rPr>
              <a:t>g</a:t>
            </a:r>
            <a:r>
              <a:rPr b="0" lang="en-US" sz="2000" spc="-1" strike="noStrike">
                <a:latin typeface="DejaVu Sans"/>
              </a:rPr>
              <a:t>r</a:t>
            </a:r>
            <a:r>
              <a:rPr b="0" lang="en-US" sz="2000" spc="-1" strike="noStrike">
                <a:latin typeface="DejaVu Sans"/>
              </a:rPr>
              <a:t>e</a:t>
            </a:r>
            <a:r>
              <a:rPr b="0" lang="en-US" sz="2000" spc="-1" strike="noStrike">
                <a:latin typeface="DejaVu Sans"/>
              </a:rPr>
              <a:t>g</a:t>
            </a:r>
            <a:r>
              <a:rPr b="0" lang="en-US" sz="2000" spc="-1" strike="noStrike">
                <a:latin typeface="DejaVu Sans"/>
              </a:rPr>
              <a:t>a</a:t>
            </a:r>
            <a:r>
              <a:rPr b="0" lang="en-US" sz="2000" spc="-1" strike="noStrike">
                <a:latin typeface="DejaVu Sans"/>
              </a:rPr>
              <a:t>ti</a:t>
            </a:r>
            <a:r>
              <a:rPr b="0" lang="en-US" sz="2000" spc="-1" strike="noStrike">
                <a:latin typeface="DejaVu Sans"/>
              </a:rPr>
              <a:t>o</a:t>
            </a:r>
            <a:r>
              <a:rPr b="0" lang="en-US" sz="2000" spc="-1" strike="noStrike">
                <a:latin typeface="DejaVu Sans"/>
              </a:rPr>
              <a:t>n </a:t>
            </a:r>
            <a:r>
              <a:rPr b="0" lang="en-US" sz="2000" spc="-1" strike="noStrike">
                <a:latin typeface="DejaVu Sans"/>
              </a:rPr>
              <a:t>o</a:t>
            </a:r>
            <a:r>
              <a:rPr b="0" lang="en-US" sz="2000" spc="-1" strike="noStrike">
                <a:latin typeface="DejaVu Sans"/>
              </a:rPr>
              <a:t>c</a:t>
            </a:r>
            <a:r>
              <a:rPr b="0" lang="en-US" sz="2000" spc="-1" strike="noStrike">
                <a:latin typeface="DejaVu Sans"/>
              </a:rPr>
              <a:t>c</a:t>
            </a:r>
            <a:r>
              <a:rPr b="0" lang="en-US" sz="2000" spc="-1" strike="noStrike">
                <a:latin typeface="DejaVu Sans"/>
              </a:rPr>
              <a:t>u</a:t>
            </a:r>
            <a:r>
              <a:rPr b="0" lang="en-US" sz="2000" spc="-1" strike="noStrike">
                <a:latin typeface="DejaVu Sans"/>
              </a:rPr>
              <a:t>r </a:t>
            </a:r>
            <a:r>
              <a:rPr b="0" lang="en-US" sz="2000" spc="-1" strike="noStrike">
                <a:latin typeface="DejaVu Sans"/>
              </a:rPr>
              <a:t>i</a:t>
            </a:r>
            <a:r>
              <a:rPr b="0" lang="en-US" sz="2000" spc="-1" strike="noStrike">
                <a:latin typeface="DejaVu Sans"/>
              </a:rPr>
              <a:t>n </a:t>
            </a:r>
            <a:r>
              <a:rPr b="0" lang="en-US" sz="2000" spc="-1" strike="noStrike">
                <a:latin typeface="DejaVu Sans"/>
              </a:rPr>
              <a:t>W</a:t>
            </a:r>
            <a:r>
              <a:rPr b="0" lang="en-US" sz="2000" spc="-1" strike="noStrike">
                <a:latin typeface="DejaVu Sans"/>
              </a:rPr>
              <a:t>A</a:t>
            </a:r>
            <a:r>
              <a:rPr b="0" lang="en-US" sz="2000" spc="-1" strike="noStrike">
                <a:latin typeface="DejaVu Sans"/>
              </a:rPr>
              <a:t>N</a:t>
            </a:r>
            <a:r>
              <a:rPr b="0" lang="en-US" sz="2000" spc="-1" strike="noStrike">
                <a:latin typeface="DejaVu Sans"/>
              </a:rPr>
              <a:t>s </a:t>
            </a:r>
            <a:r>
              <a:rPr b="0" lang="en-US" sz="2000" spc="-1" strike="noStrike">
                <a:latin typeface="DejaVu Sans"/>
              </a:rPr>
              <a:t>w</a:t>
            </a:r>
            <a:r>
              <a:rPr b="0" lang="en-US" sz="2000" spc="-1" strike="noStrike">
                <a:latin typeface="DejaVu Sans"/>
              </a:rPr>
              <a:t>h</a:t>
            </a:r>
            <a:r>
              <a:rPr b="0" lang="en-US" sz="2000" spc="-1" strike="noStrike">
                <a:latin typeface="DejaVu Sans"/>
              </a:rPr>
              <a:t>e</a:t>
            </a:r>
            <a:r>
              <a:rPr b="0" lang="en-US" sz="2000" spc="-1" strike="noStrike">
                <a:latin typeface="DejaVu Sans"/>
              </a:rPr>
              <a:t>n </a:t>
            </a:r>
            <a:r>
              <a:rPr b="0" lang="en-US" sz="2000" spc="-1" strike="noStrike">
                <a:latin typeface="DejaVu Sans"/>
              </a:rPr>
              <a:t>m</a:t>
            </a:r>
            <a:r>
              <a:rPr b="0" lang="en-US" sz="2000" spc="-1" strike="noStrike">
                <a:latin typeface="DejaVu Sans"/>
              </a:rPr>
              <a:t>u</a:t>
            </a:r>
            <a:r>
              <a:rPr b="0" lang="en-US" sz="2000" spc="-1" strike="noStrike">
                <a:latin typeface="DejaVu Sans"/>
              </a:rPr>
              <a:t>lt</a:t>
            </a:r>
            <a:r>
              <a:rPr b="0" lang="en-US" sz="2000" spc="-1" strike="noStrike">
                <a:latin typeface="DejaVu Sans"/>
              </a:rPr>
              <a:t>i</a:t>
            </a:r>
            <a:r>
              <a:rPr b="0" lang="en-US" sz="2000" spc="-1" strike="noStrike">
                <a:latin typeface="DejaVu Sans"/>
              </a:rPr>
              <a:t>p</a:t>
            </a:r>
            <a:r>
              <a:rPr b="0" lang="en-US" sz="2000" spc="-1" strike="noStrike">
                <a:latin typeface="DejaVu Sans"/>
              </a:rPr>
              <a:t>l</a:t>
            </a:r>
            <a:r>
              <a:rPr b="0" lang="en-US" sz="2000" spc="-1" strike="noStrike">
                <a:latin typeface="DejaVu Sans"/>
              </a:rPr>
              <a:t>e </a:t>
            </a:r>
            <a:r>
              <a:rPr b="0" lang="en-US" sz="2000" spc="-1" strike="noStrike">
                <a:latin typeface="DejaVu Sans"/>
              </a:rPr>
              <a:t>r</a:t>
            </a:r>
            <a:r>
              <a:rPr b="0" lang="en-US" sz="2000" spc="-1" strike="noStrike">
                <a:latin typeface="DejaVu Sans"/>
              </a:rPr>
              <a:t>e</a:t>
            </a:r>
            <a:r>
              <a:rPr b="0" lang="en-US" sz="2000" spc="-1" strike="noStrike">
                <a:latin typeface="DejaVu Sans"/>
              </a:rPr>
              <a:t>m</a:t>
            </a:r>
            <a:r>
              <a:rPr b="0" lang="en-US" sz="2000" spc="-1" strike="noStrike">
                <a:latin typeface="DejaVu Sans"/>
              </a:rPr>
              <a:t>o</a:t>
            </a:r>
            <a:r>
              <a:rPr b="0" lang="en-US" sz="2000" spc="-1" strike="noStrike">
                <a:latin typeface="DejaVu Sans"/>
              </a:rPr>
              <a:t>t</a:t>
            </a:r>
            <a:r>
              <a:rPr b="0" lang="en-US" sz="2000" spc="-1" strike="noStrike">
                <a:latin typeface="DejaVu Sans"/>
              </a:rPr>
              <a:t>e </a:t>
            </a:r>
            <a:r>
              <a:rPr b="0" lang="en-US" sz="2000" spc="-1" strike="noStrike">
                <a:latin typeface="DejaVu Sans"/>
              </a:rPr>
              <a:t>s</a:t>
            </a:r>
            <a:r>
              <a:rPr b="0" lang="en-US" sz="2000" spc="-1" strike="noStrike">
                <a:latin typeface="DejaVu Sans"/>
              </a:rPr>
              <a:t>it</a:t>
            </a:r>
            <a:r>
              <a:rPr b="0" lang="en-US" sz="2000" spc="-1" strike="noStrike">
                <a:latin typeface="DejaVu Sans"/>
              </a:rPr>
              <a:t>e</a:t>
            </a:r>
            <a:r>
              <a:rPr b="0" lang="en-US" sz="2000" spc="-1" strike="noStrike">
                <a:latin typeface="DejaVu Sans"/>
              </a:rPr>
              <a:t>s </a:t>
            </a:r>
            <a:r>
              <a:rPr b="0" lang="en-US" sz="2000" spc="-1" strike="noStrike">
                <a:latin typeface="DejaVu Sans"/>
              </a:rPr>
              <a:t>f</a:t>
            </a:r>
            <a:r>
              <a:rPr b="0" lang="en-US" sz="2000" spc="-1" strike="noStrike">
                <a:latin typeface="DejaVu Sans"/>
              </a:rPr>
              <a:t>e</a:t>
            </a:r>
            <a:r>
              <a:rPr b="0" lang="en-US" sz="2000" spc="-1" strike="noStrike">
                <a:latin typeface="DejaVu Sans"/>
              </a:rPr>
              <a:t>e</a:t>
            </a:r>
            <a:r>
              <a:rPr b="0" lang="en-US" sz="2000" spc="-1" strike="noStrike">
                <a:latin typeface="DejaVu Sans"/>
              </a:rPr>
              <a:t>d </a:t>
            </a:r>
            <a:r>
              <a:rPr b="0" lang="en-US" sz="2000" spc="-1" strike="noStrike">
                <a:latin typeface="DejaVu Sans"/>
              </a:rPr>
              <a:t>i</a:t>
            </a:r>
            <a:r>
              <a:rPr b="0" lang="en-US" sz="2000" spc="-1" strike="noStrike">
                <a:latin typeface="DejaVu Sans"/>
              </a:rPr>
              <a:t>n</a:t>
            </a:r>
            <a:r>
              <a:rPr b="0" lang="en-US" sz="2000" spc="-1" strike="noStrike">
                <a:latin typeface="DejaVu Sans"/>
              </a:rPr>
              <a:t>t</a:t>
            </a:r>
            <a:r>
              <a:rPr b="0" lang="en-US" sz="2000" spc="-1" strike="noStrike">
                <a:latin typeface="DejaVu Sans"/>
              </a:rPr>
              <a:t>o </a:t>
            </a:r>
            <a:r>
              <a:rPr b="0" lang="en-US" sz="2000" spc="-1" strike="noStrike">
                <a:latin typeface="DejaVu Sans"/>
              </a:rPr>
              <a:t>a </a:t>
            </a:r>
            <a:r>
              <a:rPr b="0" lang="en-US" sz="2000" spc="-1" strike="noStrike">
                <a:latin typeface="DejaVu Sans"/>
              </a:rPr>
              <a:t>c</a:t>
            </a:r>
            <a:r>
              <a:rPr b="0" lang="en-US" sz="2000" spc="-1" strike="noStrike">
                <a:latin typeface="DejaVu Sans"/>
              </a:rPr>
              <a:t>e</a:t>
            </a:r>
            <a:r>
              <a:rPr b="0" lang="en-US" sz="2000" spc="-1" strike="noStrike">
                <a:latin typeface="DejaVu Sans"/>
              </a:rPr>
              <a:t>n</a:t>
            </a:r>
            <a:r>
              <a:rPr b="0" lang="en-US" sz="2000" spc="-1" strike="noStrike">
                <a:latin typeface="DejaVu Sans"/>
              </a:rPr>
              <a:t>t</a:t>
            </a:r>
            <a:r>
              <a:rPr b="0" lang="en-US" sz="2000" spc="-1" strike="noStrike">
                <a:latin typeface="DejaVu Sans"/>
              </a:rPr>
              <a:t>r</a:t>
            </a:r>
            <a:r>
              <a:rPr b="0" lang="en-US" sz="2000" spc="-1" strike="noStrike">
                <a:latin typeface="DejaVu Sans"/>
              </a:rPr>
              <a:t>a</a:t>
            </a:r>
            <a:r>
              <a:rPr b="0" lang="en-US" sz="2000" spc="-1" strike="noStrike">
                <a:latin typeface="DejaVu Sans"/>
              </a:rPr>
              <a:t>l </a:t>
            </a:r>
            <a:r>
              <a:rPr b="0" lang="en-US" sz="2000" spc="-1" strike="noStrike">
                <a:latin typeface="DejaVu Sans"/>
              </a:rPr>
              <a:t>s</a:t>
            </a:r>
            <a:r>
              <a:rPr b="0" lang="en-US" sz="2000" spc="-1" strike="noStrike">
                <a:latin typeface="DejaVu Sans"/>
              </a:rPr>
              <a:t>it</a:t>
            </a:r>
            <a:r>
              <a:rPr b="0" lang="en-US" sz="2000" spc="-1" strike="noStrike">
                <a:latin typeface="DejaVu Sans"/>
              </a:rPr>
              <a:t>e</a:t>
            </a:r>
            <a:r>
              <a:rPr b="0" lang="en-US" sz="2000" spc="-1" strike="noStrike">
                <a:latin typeface="DejaVu Sans"/>
              </a:rPr>
              <a:t>.</a:t>
            </a:r>
            <a:endParaRPr b="0" lang="en-US" sz="2000" spc="-1" strike="noStrike">
              <a:latin typeface="DejaVu Sans"/>
            </a:endParaRPr>
          </a:p>
          <a:p>
            <a:r>
              <a:rPr b="0" lang="en-US" sz="2000" spc="-1" strike="noStrike">
                <a:latin typeface="DejaVu Sans"/>
              </a:rPr>
              <a:t>In </a:t>
            </a:r>
            <a:r>
              <a:rPr b="0" lang="en-US" sz="2000" spc="-1" strike="noStrike">
                <a:latin typeface="DejaVu Sans"/>
              </a:rPr>
              <a:t>a </a:t>
            </a:r>
            <a:r>
              <a:rPr b="0" lang="en-US" sz="2000" spc="-1" strike="noStrike">
                <a:latin typeface="DejaVu Sans"/>
              </a:rPr>
              <a:t>L</a:t>
            </a:r>
            <a:r>
              <a:rPr b="0" lang="en-US" sz="2000" spc="-1" strike="noStrike">
                <a:latin typeface="DejaVu Sans"/>
              </a:rPr>
              <a:t>A</a:t>
            </a:r>
            <a:r>
              <a:rPr b="0" lang="en-US" sz="2000" spc="-1" strike="noStrike">
                <a:latin typeface="DejaVu Sans"/>
              </a:rPr>
              <a:t>N </a:t>
            </a:r>
            <a:r>
              <a:rPr b="0" lang="en-US" sz="2000" spc="-1" strike="noStrike">
                <a:latin typeface="DejaVu Sans"/>
              </a:rPr>
              <a:t>e</a:t>
            </a:r>
            <a:r>
              <a:rPr b="0" lang="en-US" sz="2000" spc="-1" strike="noStrike">
                <a:latin typeface="DejaVu Sans"/>
              </a:rPr>
              <a:t>n</a:t>
            </a:r>
            <a:r>
              <a:rPr b="0" lang="en-US" sz="2000" spc="-1" strike="noStrike">
                <a:latin typeface="DejaVu Sans"/>
              </a:rPr>
              <a:t>v</a:t>
            </a:r>
            <a:r>
              <a:rPr b="0" lang="en-US" sz="2000" spc="-1" strike="noStrike">
                <a:latin typeface="DejaVu Sans"/>
              </a:rPr>
              <a:t>ir</a:t>
            </a:r>
            <a:r>
              <a:rPr b="0" lang="en-US" sz="2000" spc="-1" strike="noStrike">
                <a:latin typeface="DejaVu Sans"/>
              </a:rPr>
              <a:t>o</a:t>
            </a:r>
            <a:r>
              <a:rPr b="0" lang="en-US" sz="2000" spc="-1" strike="noStrike">
                <a:latin typeface="DejaVu Sans"/>
              </a:rPr>
              <a:t>n</a:t>
            </a:r>
            <a:r>
              <a:rPr b="0" lang="en-US" sz="2000" spc="-1" strike="noStrike">
                <a:latin typeface="DejaVu Sans"/>
              </a:rPr>
              <a:t>m</a:t>
            </a:r>
            <a:r>
              <a:rPr b="0" lang="en-US" sz="2000" spc="-1" strike="noStrike">
                <a:latin typeface="DejaVu Sans"/>
              </a:rPr>
              <a:t>e</a:t>
            </a:r>
            <a:r>
              <a:rPr b="0" lang="en-US" sz="2000" spc="-1" strike="noStrike">
                <a:latin typeface="DejaVu Sans"/>
              </a:rPr>
              <a:t>n</a:t>
            </a:r>
            <a:r>
              <a:rPr b="0" lang="en-US" sz="2000" spc="-1" strike="noStrike">
                <a:latin typeface="DejaVu Sans"/>
              </a:rPr>
              <a:t>t, </a:t>
            </a:r>
            <a:r>
              <a:rPr b="0" lang="en-US" sz="2000" spc="-1" strike="noStrike">
                <a:latin typeface="DejaVu Sans"/>
              </a:rPr>
              <a:t>c</a:t>
            </a:r>
            <a:r>
              <a:rPr b="0" lang="en-US" sz="2000" spc="-1" strike="noStrike">
                <a:latin typeface="DejaVu Sans"/>
              </a:rPr>
              <a:t>o</a:t>
            </a:r>
            <a:r>
              <a:rPr b="0" lang="en-US" sz="2000" spc="-1" strike="noStrike">
                <a:latin typeface="DejaVu Sans"/>
              </a:rPr>
              <a:t>n</a:t>
            </a:r>
            <a:r>
              <a:rPr b="0" lang="en-US" sz="2000" spc="-1" strike="noStrike">
                <a:latin typeface="DejaVu Sans"/>
              </a:rPr>
              <a:t>g</a:t>
            </a:r>
            <a:r>
              <a:rPr b="0" lang="en-US" sz="2000" spc="-1" strike="noStrike">
                <a:latin typeface="DejaVu Sans"/>
              </a:rPr>
              <a:t>e</a:t>
            </a:r>
            <a:r>
              <a:rPr b="0" lang="en-US" sz="2000" spc="-1" strike="noStrike">
                <a:latin typeface="DejaVu Sans"/>
              </a:rPr>
              <a:t>s</a:t>
            </a:r>
            <a:r>
              <a:rPr b="0" lang="en-US" sz="2000" spc="-1" strike="noStrike">
                <a:latin typeface="DejaVu Sans"/>
              </a:rPr>
              <a:t>ti</a:t>
            </a:r>
            <a:r>
              <a:rPr b="0" lang="en-US" sz="2000" spc="-1" strike="noStrike">
                <a:latin typeface="DejaVu Sans"/>
              </a:rPr>
              <a:t>o</a:t>
            </a:r>
            <a:r>
              <a:rPr b="0" lang="en-US" sz="2000" spc="-1" strike="noStrike">
                <a:latin typeface="DejaVu Sans"/>
              </a:rPr>
              <a:t>n </a:t>
            </a:r>
            <a:r>
              <a:rPr b="0" lang="en-US" sz="2000" spc="-1" strike="noStrike">
                <a:latin typeface="DejaVu Sans"/>
              </a:rPr>
              <a:t>r</a:t>
            </a:r>
            <a:r>
              <a:rPr b="0" lang="en-US" sz="2000" spc="-1" strike="noStrike">
                <a:latin typeface="DejaVu Sans"/>
              </a:rPr>
              <a:t>e</a:t>
            </a:r>
            <a:r>
              <a:rPr b="0" lang="en-US" sz="2000" spc="-1" strike="noStrike">
                <a:latin typeface="DejaVu Sans"/>
              </a:rPr>
              <a:t>s</a:t>
            </a:r>
            <a:r>
              <a:rPr b="0" lang="en-US" sz="2000" spc="-1" strike="noStrike">
                <a:latin typeface="DejaVu Sans"/>
              </a:rPr>
              <a:t>u</a:t>
            </a:r>
            <a:r>
              <a:rPr b="0" lang="en-US" sz="2000" spc="-1" strike="noStrike">
                <a:latin typeface="DejaVu Sans"/>
              </a:rPr>
              <a:t>lt</a:t>
            </a:r>
            <a:r>
              <a:rPr b="0" lang="en-US" sz="2000" spc="-1" strike="noStrike">
                <a:latin typeface="DejaVu Sans"/>
              </a:rPr>
              <a:t>i</a:t>
            </a:r>
            <a:r>
              <a:rPr b="0" lang="en-US" sz="2000" spc="-1" strike="noStrike">
                <a:latin typeface="DejaVu Sans"/>
              </a:rPr>
              <a:t>n</a:t>
            </a:r>
            <a:r>
              <a:rPr b="0" lang="en-US" sz="2000" spc="-1" strike="noStrike">
                <a:latin typeface="DejaVu Sans"/>
              </a:rPr>
              <a:t>g </a:t>
            </a:r>
            <a:r>
              <a:rPr b="0" lang="en-US" sz="2000" spc="-1" strike="noStrike">
                <a:latin typeface="DejaVu Sans"/>
              </a:rPr>
              <a:t>fr</a:t>
            </a:r>
            <a:r>
              <a:rPr b="0" lang="en-US" sz="2000" spc="-1" strike="noStrike">
                <a:latin typeface="DejaVu Sans"/>
              </a:rPr>
              <a:t>o</a:t>
            </a:r>
            <a:r>
              <a:rPr b="0" lang="en-US" sz="2000" spc="-1" strike="noStrike">
                <a:latin typeface="DejaVu Sans"/>
              </a:rPr>
              <a:t>m</a:t>
            </a:r>
            <a:r>
              <a:rPr b="0" lang="en-US" sz="2000" spc="-1" strike="noStrike">
                <a:latin typeface="DejaVu Sans"/>
              </a:rPr>
              <a:t> </a:t>
            </a:r>
            <a:r>
              <a:rPr b="0" lang="en-US" sz="2000" spc="-1" strike="noStrike">
                <a:latin typeface="DejaVu Sans"/>
              </a:rPr>
              <a:t>a</a:t>
            </a:r>
            <a:r>
              <a:rPr b="0" lang="en-US" sz="2000" spc="-1" strike="noStrike">
                <a:latin typeface="DejaVu Sans"/>
              </a:rPr>
              <a:t>g</a:t>
            </a:r>
            <a:r>
              <a:rPr b="0" lang="en-US" sz="2000" spc="-1" strike="noStrike">
                <a:latin typeface="DejaVu Sans"/>
              </a:rPr>
              <a:t>g</a:t>
            </a:r>
            <a:r>
              <a:rPr b="0" lang="en-US" sz="2000" spc="-1" strike="noStrike">
                <a:latin typeface="DejaVu Sans"/>
              </a:rPr>
              <a:t>r</a:t>
            </a:r>
            <a:r>
              <a:rPr b="0" lang="en-US" sz="2000" spc="-1" strike="noStrike">
                <a:latin typeface="DejaVu Sans"/>
              </a:rPr>
              <a:t>e</a:t>
            </a:r>
            <a:r>
              <a:rPr b="0" lang="en-US" sz="2000" spc="-1" strike="noStrike">
                <a:latin typeface="DejaVu Sans"/>
              </a:rPr>
              <a:t>g</a:t>
            </a:r>
            <a:r>
              <a:rPr b="0" lang="en-US" sz="2000" spc="-1" strike="noStrike">
                <a:latin typeface="DejaVu Sans"/>
              </a:rPr>
              <a:t>a</a:t>
            </a:r>
            <a:r>
              <a:rPr b="0" lang="en-US" sz="2000" spc="-1" strike="noStrike">
                <a:latin typeface="DejaVu Sans"/>
              </a:rPr>
              <a:t>ti</a:t>
            </a:r>
            <a:r>
              <a:rPr b="0" lang="en-US" sz="2000" spc="-1" strike="noStrike">
                <a:latin typeface="DejaVu Sans"/>
              </a:rPr>
              <a:t>o</a:t>
            </a:r>
            <a:r>
              <a:rPr b="0" lang="en-US" sz="2000" spc="-1" strike="noStrike">
                <a:latin typeface="DejaVu Sans"/>
              </a:rPr>
              <a:t>n </a:t>
            </a:r>
            <a:r>
              <a:rPr b="0" lang="en-US" sz="2000" spc="-1" strike="noStrike">
                <a:latin typeface="DejaVu Sans"/>
              </a:rPr>
              <a:t>o</a:t>
            </a:r>
            <a:r>
              <a:rPr b="0" lang="en-US" sz="2000" spc="-1" strike="noStrike">
                <a:latin typeface="DejaVu Sans"/>
              </a:rPr>
              <a:t>ft</a:t>
            </a:r>
            <a:r>
              <a:rPr b="0" lang="en-US" sz="2000" spc="-1" strike="noStrike">
                <a:latin typeface="DejaVu Sans"/>
              </a:rPr>
              <a:t>e</a:t>
            </a:r>
            <a:r>
              <a:rPr b="0" lang="en-US" sz="2000" spc="-1" strike="noStrike">
                <a:latin typeface="DejaVu Sans"/>
              </a:rPr>
              <a:t>n </a:t>
            </a:r>
            <a:r>
              <a:rPr b="0" lang="en-US" sz="2000" spc="-1" strike="noStrike">
                <a:latin typeface="DejaVu Sans"/>
              </a:rPr>
              <a:t>o</a:t>
            </a:r>
            <a:r>
              <a:rPr b="0" lang="en-US" sz="2000" spc="-1" strike="noStrike">
                <a:latin typeface="DejaVu Sans"/>
              </a:rPr>
              <a:t>c</a:t>
            </a:r>
            <a:r>
              <a:rPr b="0" lang="en-US" sz="2000" spc="-1" strike="noStrike">
                <a:latin typeface="DejaVu Sans"/>
              </a:rPr>
              <a:t>c</a:t>
            </a:r>
            <a:r>
              <a:rPr b="0" lang="en-US" sz="2000" spc="-1" strike="noStrike">
                <a:latin typeface="DejaVu Sans"/>
              </a:rPr>
              <a:t>u</a:t>
            </a:r>
            <a:r>
              <a:rPr b="0" lang="en-US" sz="2000" spc="-1" strike="noStrike">
                <a:latin typeface="DejaVu Sans"/>
              </a:rPr>
              <a:t>r</a:t>
            </a:r>
            <a:r>
              <a:rPr b="0" lang="en-US" sz="2000" spc="-1" strike="noStrike">
                <a:latin typeface="DejaVu Sans"/>
              </a:rPr>
              <a:t>s </a:t>
            </a:r>
            <a:r>
              <a:rPr b="0" lang="en-US" sz="2000" spc="-1" strike="noStrike">
                <a:latin typeface="DejaVu Sans"/>
              </a:rPr>
              <a:t>a</a:t>
            </a:r>
            <a:r>
              <a:rPr b="0" lang="en-US" sz="2000" spc="-1" strike="noStrike">
                <a:latin typeface="DejaVu Sans"/>
              </a:rPr>
              <a:t>t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d</a:t>
            </a:r>
            <a:r>
              <a:rPr b="0" lang="en-US" sz="2000" spc="-1" strike="noStrike">
                <a:latin typeface="DejaVu Sans"/>
              </a:rPr>
              <a:t>i</a:t>
            </a:r>
            <a:r>
              <a:rPr b="0" lang="en-US" sz="2000" spc="-1" strike="noStrike">
                <a:latin typeface="DejaVu Sans"/>
              </a:rPr>
              <a:t>s</a:t>
            </a:r>
            <a:r>
              <a:rPr b="0" lang="en-US" sz="2000" spc="-1" strike="noStrike">
                <a:latin typeface="DejaVu Sans"/>
              </a:rPr>
              <a:t>t</a:t>
            </a:r>
            <a:r>
              <a:rPr b="0" lang="en-US" sz="2000" spc="-1" strike="noStrike">
                <a:latin typeface="DejaVu Sans"/>
              </a:rPr>
              <a:t>ri</a:t>
            </a:r>
            <a:r>
              <a:rPr b="0" lang="en-US" sz="2000" spc="-1" strike="noStrike">
                <a:latin typeface="DejaVu Sans"/>
              </a:rPr>
              <a:t>b</a:t>
            </a:r>
            <a:r>
              <a:rPr b="0" lang="en-US" sz="2000" spc="-1" strike="noStrike">
                <a:latin typeface="DejaVu Sans"/>
              </a:rPr>
              <a:t>u</a:t>
            </a:r>
            <a:r>
              <a:rPr b="0" lang="en-US" sz="2000" spc="-1" strike="noStrike">
                <a:latin typeface="DejaVu Sans"/>
              </a:rPr>
              <a:t>ti</a:t>
            </a:r>
            <a:r>
              <a:rPr b="0" lang="en-US" sz="2000" spc="-1" strike="noStrike">
                <a:latin typeface="DejaVu Sans"/>
              </a:rPr>
              <a:t>o</a:t>
            </a:r>
            <a:r>
              <a:rPr b="0" lang="en-US" sz="2000" spc="-1" strike="noStrike">
                <a:latin typeface="DejaVu Sans"/>
              </a:rPr>
              <a:t>n </a:t>
            </a:r>
            <a:r>
              <a:rPr b="0" lang="en-US" sz="2000" spc="-1" strike="noStrike">
                <a:latin typeface="DejaVu Sans"/>
              </a:rPr>
              <a:t>l</a:t>
            </a:r>
            <a:r>
              <a:rPr b="0" lang="en-US" sz="2000" spc="-1" strike="noStrike">
                <a:latin typeface="DejaVu Sans"/>
              </a:rPr>
              <a:t>a</a:t>
            </a:r>
            <a:r>
              <a:rPr b="0" lang="en-US" sz="2000" spc="-1" strike="noStrike">
                <a:latin typeface="DejaVu Sans"/>
              </a:rPr>
              <a:t>y</a:t>
            </a:r>
            <a:r>
              <a:rPr b="0" lang="en-US" sz="2000" spc="-1" strike="noStrike">
                <a:latin typeface="DejaVu Sans"/>
              </a:rPr>
              <a:t>e</a:t>
            </a:r>
            <a:r>
              <a:rPr b="0" lang="en-US" sz="2000" spc="-1" strike="noStrike">
                <a:latin typeface="DejaVu Sans"/>
              </a:rPr>
              <a:t>r </a:t>
            </a:r>
            <a:r>
              <a:rPr b="0" lang="en-US" sz="2000" spc="-1" strike="noStrike">
                <a:latin typeface="DejaVu Sans"/>
              </a:rPr>
              <a:t>o</a:t>
            </a:r>
            <a:r>
              <a:rPr b="0" lang="en-US" sz="2000" spc="-1" strike="noStrike">
                <a:latin typeface="DejaVu Sans"/>
              </a:rPr>
              <a:t>f </a:t>
            </a:r>
            <a:r>
              <a:rPr b="0" lang="en-US" sz="2000" spc="-1" strike="noStrike">
                <a:latin typeface="DejaVu Sans"/>
              </a:rPr>
              <a:t>n</a:t>
            </a:r>
            <a:r>
              <a:rPr b="0" lang="en-US" sz="2000" spc="-1" strike="noStrike">
                <a:latin typeface="DejaVu Sans"/>
              </a:rPr>
              <a:t>e</a:t>
            </a:r>
            <a:r>
              <a:rPr b="0" lang="en-US" sz="2000" spc="-1" strike="noStrike">
                <a:latin typeface="DejaVu Sans"/>
              </a:rPr>
              <a:t>t</a:t>
            </a:r>
            <a:r>
              <a:rPr b="0" lang="en-US" sz="2000" spc="-1" strike="noStrike">
                <a:latin typeface="DejaVu Sans"/>
              </a:rPr>
              <a:t>w</a:t>
            </a:r>
            <a:r>
              <a:rPr b="0" lang="en-US" sz="2000" spc="-1" strike="noStrike">
                <a:latin typeface="DejaVu Sans"/>
              </a:rPr>
              <a:t>o</a:t>
            </a:r>
            <a:r>
              <a:rPr b="0" lang="en-US" sz="2000" spc="-1" strike="noStrike">
                <a:latin typeface="DejaVu Sans"/>
              </a:rPr>
              <a:t>r</a:t>
            </a:r>
            <a:r>
              <a:rPr b="0" lang="en-US" sz="2000" spc="-1" strike="noStrike">
                <a:latin typeface="DejaVu Sans"/>
              </a:rPr>
              <a:t>k</a:t>
            </a:r>
            <a:r>
              <a:rPr b="0" lang="en-US" sz="2000" spc="-1" strike="noStrike">
                <a:latin typeface="DejaVu Sans"/>
              </a:rPr>
              <a:t>s </a:t>
            </a:r>
            <a:r>
              <a:rPr b="0" lang="en-US" sz="2000" spc="-1" strike="noStrike">
                <a:latin typeface="DejaVu Sans"/>
              </a:rPr>
              <a:t>w</a:t>
            </a:r>
            <a:r>
              <a:rPr b="0" lang="en-US" sz="2000" spc="-1" strike="noStrike">
                <a:latin typeface="DejaVu Sans"/>
              </a:rPr>
              <a:t>h</a:t>
            </a:r>
            <a:r>
              <a:rPr b="0" lang="en-US" sz="2000" spc="-1" strike="noStrike">
                <a:latin typeface="DejaVu Sans"/>
              </a:rPr>
              <a:t>e</a:t>
            </a:r>
            <a:r>
              <a:rPr b="0" lang="en-US" sz="2000" spc="-1" strike="noStrike">
                <a:latin typeface="DejaVu Sans"/>
              </a:rPr>
              <a:t>r</a:t>
            </a:r>
            <a:r>
              <a:rPr b="0" lang="en-US" sz="2000" spc="-1" strike="noStrike">
                <a:latin typeface="DejaVu Sans"/>
              </a:rPr>
              <a:t>e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a</a:t>
            </a:r>
            <a:r>
              <a:rPr b="0" lang="en-US" sz="2000" spc="-1" strike="noStrike">
                <a:latin typeface="DejaVu Sans"/>
              </a:rPr>
              <a:t>c</a:t>
            </a:r>
            <a:r>
              <a:rPr b="0" lang="en-US" sz="2000" spc="-1" strike="noStrike">
                <a:latin typeface="DejaVu Sans"/>
              </a:rPr>
              <a:t>c</a:t>
            </a:r>
            <a:r>
              <a:rPr b="0" lang="en-US" sz="2000" spc="-1" strike="noStrike">
                <a:latin typeface="DejaVu Sans"/>
              </a:rPr>
              <a:t>e</a:t>
            </a:r>
            <a:r>
              <a:rPr b="0" lang="en-US" sz="2000" spc="-1" strike="noStrike">
                <a:latin typeface="DejaVu Sans"/>
              </a:rPr>
              <a:t>s</a:t>
            </a:r>
            <a:r>
              <a:rPr b="0" lang="en-US" sz="2000" spc="-1" strike="noStrike">
                <a:latin typeface="DejaVu Sans"/>
              </a:rPr>
              <a:t>s </a:t>
            </a:r>
            <a:r>
              <a:rPr b="0" lang="en-US" sz="2000" spc="-1" strike="noStrike">
                <a:latin typeface="DejaVu Sans"/>
              </a:rPr>
              <a:t>l</a:t>
            </a:r>
            <a:r>
              <a:rPr b="0" lang="en-US" sz="2000" spc="-1" strike="noStrike">
                <a:latin typeface="DejaVu Sans"/>
              </a:rPr>
              <a:t>a</a:t>
            </a:r>
            <a:r>
              <a:rPr b="0" lang="en-US" sz="2000" spc="-1" strike="noStrike">
                <a:latin typeface="DejaVu Sans"/>
              </a:rPr>
              <a:t>y</a:t>
            </a:r>
            <a:r>
              <a:rPr b="0" lang="en-US" sz="2000" spc="-1" strike="noStrike">
                <a:latin typeface="DejaVu Sans"/>
              </a:rPr>
              <a:t>e</a:t>
            </a:r>
            <a:r>
              <a:rPr b="0" lang="en-US" sz="2000" spc="-1" strike="noStrike">
                <a:latin typeface="DejaVu Sans"/>
              </a:rPr>
              <a:t>r </a:t>
            </a:r>
            <a:r>
              <a:rPr b="0" lang="en-US" sz="2000" spc="-1" strike="noStrike">
                <a:latin typeface="DejaVu Sans"/>
              </a:rPr>
              <a:t>d</a:t>
            </a:r>
            <a:r>
              <a:rPr b="0" lang="en-US" sz="2000" spc="-1" strike="noStrike">
                <a:latin typeface="DejaVu Sans"/>
              </a:rPr>
              <a:t>e</a:t>
            </a:r>
            <a:r>
              <a:rPr b="0" lang="en-US" sz="2000" spc="-1" strike="noStrike">
                <a:latin typeface="DejaVu Sans"/>
              </a:rPr>
              <a:t>v</a:t>
            </a:r>
            <a:r>
              <a:rPr b="0" lang="en-US" sz="2000" spc="-1" strike="noStrike">
                <a:latin typeface="DejaVu Sans"/>
              </a:rPr>
              <a:t>i</a:t>
            </a:r>
            <a:r>
              <a:rPr b="0" lang="en-US" sz="2000" spc="-1" strike="noStrike">
                <a:latin typeface="DejaVu Sans"/>
              </a:rPr>
              <a:t>c</a:t>
            </a:r>
            <a:r>
              <a:rPr b="0" lang="en-US" sz="2000" spc="-1" strike="noStrike">
                <a:latin typeface="DejaVu Sans"/>
              </a:rPr>
              <a:t>e</a:t>
            </a:r>
            <a:r>
              <a:rPr b="0" lang="en-US" sz="2000" spc="-1" strike="noStrike">
                <a:latin typeface="DejaVu Sans"/>
              </a:rPr>
              <a:t>s </a:t>
            </a:r>
            <a:r>
              <a:rPr b="0" lang="en-US" sz="2000" spc="-1" strike="noStrike">
                <a:latin typeface="DejaVu Sans"/>
              </a:rPr>
              <a:t>f</a:t>
            </a:r>
            <a:r>
              <a:rPr b="0" lang="en-US" sz="2000" spc="-1" strike="noStrike">
                <a:latin typeface="DejaVu Sans"/>
              </a:rPr>
              <a:t>e</a:t>
            </a:r>
            <a:r>
              <a:rPr b="0" lang="en-US" sz="2000" spc="-1" strike="noStrike">
                <a:latin typeface="DejaVu Sans"/>
              </a:rPr>
              <a:t>e</a:t>
            </a:r>
            <a:r>
              <a:rPr b="0" lang="en-US" sz="2000" spc="-1" strike="noStrike">
                <a:latin typeface="DejaVu Sans"/>
              </a:rPr>
              <a:t>d </a:t>
            </a:r>
            <a:r>
              <a:rPr b="0" lang="en-US" sz="2000" spc="-1" strike="noStrike">
                <a:latin typeface="DejaVu Sans"/>
              </a:rPr>
              <a:t>t</a:t>
            </a:r>
            <a:r>
              <a:rPr b="0" lang="en-US" sz="2000" spc="-1" strike="noStrike">
                <a:latin typeface="DejaVu Sans"/>
              </a:rPr>
              <a:t>r</a:t>
            </a:r>
            <a:r>
              <a:rPr b="0" lang="en-US" sz="2000" spc="-1" strike="noStrike">
                <a:latin typeface="DejaVu Sans"/>
              </a:rPr>
              <a:t>a</a:t>
            </a:r>
            <a:r>
              <a:rPr b="0" lang="en-US" sz="2000" spc="-1" strike="noStrike">
                <a:latin typeface="DejaVu Sans"/>
              </a:rPr>
              <a:t>f</a:t>
            </a:r>
            <a:r>
              <a:rPr b="0" lang="en-US" sz="2000" spc="-1" strike="noStrike">
                <a:latin typeface="DejaVu Sans"/>
              </a:rPr>
              <a:t>fi</a:t>
            </a:r>
            <a:r>
              <a:rPr b="0" lang="en-US" sz="2000" spc="-1" strike="noStrike">
                <a:latin typeface="DejaVu Sans"/>
              </a:rPr>
              <a:t>c </a:t>
            </a:r>
            <a:r>
              <a:rPr b="0" lang="en-US" sz="2000" spc="-1" strike="noStrike">
                <a:latin typeface="DejaVu Sans"/>
              </a:rPr>
              <a:t>t</a:t>
            </a:r>
            <a:r>
              <a:rPr b="0" lang="en-US" sz="2000" spc="-1" strike="noStrike">
                <a:latin typeface="DejaVu Sans"/>
              </a:rPr>
              <a:t>o </a:t>
            </a:r>
            <a:r>
              <a:rPr b="0" lang="en-US" sz="2000" spc="-1" strike="noStrike">
                <a:latin typeface="DejaVu Sans"/>
              </a:rPr>
              <a:t>t</a:t>
            </a:r>
            <a:r>
              <a:rPr b="0" lang="en-US" sz="2000" spc="-1" strike="noStrike">
                <a:latin typeface="DejaVu Sans"/>
              </a:rPr>
              <a:t>h</a:t>
            </a:r>
            <a:r>
              <a:rPr b="0" lang="en-US" sz="2000" spc="-1" strike="noStrike">
                <a:latin typeface="DejaVu Sans"/>
              </a:rPr>
              <a:t>e </a:t>
            </a:r>
            <a:r>
              <a:rPr b="0" lang="en-US" sz="2000" spc="-1" strike="noStrike">
                <a:latin typeface="DejaVu Sans"/>
              </a:rPr>
              <a:t>d</a:t>
            </a:r>
            <a:r>
              <a:rPr b="0" lang="en-US" sz="2000" spc="-1" strike="noStrike">
                <a:latin typeface="DejaVu Sans"/>
              </a:rPr>
              <a:t>i</a:t>
            </a:r>
            <a:r>
              <a:rPr b="0" lang="en-US" sz="2000" spc="-1" strike="noStrike">
                <a:latin typeface="DejaVu Sans"/>
              </a:rPr>
              <a:t>s</a:t>
            </a:r>
            <a:r>
              <a:rPr b="0" lang="en-US" sz="2000" spc="-1" strike="noStrike">
                <a:latin typeface="DejaVu Sans"/>
              </a:rPr>
              <a:t>t</a:t>
            </a:r>
            <a:r>
              <a:rPr b="0" lang="en-US" sz="2000" spc="-1" strike="noStrike">
                <a:latin typeface="DejaVu Sans"/>
              </a:rPr>
              <a:t>ri</a:t>
            </a:r>
            <a:r>
              <a:rPr b="0" lang="en-US" sz="2000" spc="-1" strike="noStrike">
                <a:latin typeface="DejaVu Sans"/>
              </a:rPr>
              <a:t>b</a:t>
            </a:r>
            <a:r>
              <a:rPr b="0" lang="en-US" sz="2000" spc="-1" strike="noStrike">
                <a:latin typeface="DejaVu Sans"/>
              </a:rPr>
              <a:t>u</a:t>
            </a:r>
            <a:r>
              <a:rPr b="0" lang="en-US" sz="2000" spc="-1" strike="noStrike">
                <a:latin typeface="DejaVu Sans"/>
              </a:rPr>
              <a:t>ti</a:t>
            </a:r>
            <a:r>
              <a:rPr b="0" lang="en-US" sz="2000" spc="-1" strike="noStrike">
                <a:latin typeface="DejaVu Sans"/>
              </a:rPr>
              <a:t>o</a:t>
            </a:r>
            <a:r>
              <a:rPr b="0" lang="en-US" sz="2000" spc="-1" strike="noStrike">
                <a:latin typeface="DejaVu Sans"/>
              </a:rPr>
              <a:t>n </a:t>
            </a:r>
            <a:r>
              <a:rPr b="0" lang="en-US" sz="2000" spc="-1" strike="noStrike">
                <a:latin typeface="DejaVu Sans"/>
              </a:rPr>
              <a:t>l</a:t>
            </a:r>
            <a:r>
              <a:rPr b="0" lang="en-US" sz="2000" spc="-1" strike="noStrike">
                <a:latin typeface="DejaVu Sans"/>
              </a:rPr>
              <a:t>a</a:t>
            </a:r>
            <a:r>
              <a:rPr b="0" lang="en-US" sz="2000" spc="-1" strike="noStrike">
                <a:latin typeface="DejaVu Sans"/>
              </a:rPr>
              <a:t>y</a:t>
            </a:r>
            <a:r>
              <a:rPr b="0" lang="en-US" sz="2000" spc="-1" strike="noStrike">
                <a:latin typeface="DejaVu Sans"/>
              </a:rPr>
              <a:t>e</a:t>
            </a:r>
            <a:r>
              <a:rPr b="0" lang="en-US" sz="2000" spc="-1" strike="noStrike">
                <a:latin typeface="DejaVu Sans"/>
              </a:rPr>
              <a:t>r </a:t>
            </a:r>
            <a:r>
              <a:rPr b="0" lang="en-US" sz="2000" spc="-1" strike="noStrike">
                <a:latin typeface="DejaVu Sans"/>
              </a:rPr>
              <a:t>s</a:t>
            </a:r>
            <a:r>
              <a:rPr b="0" lang="en-US" sz="2000" spc="-1" strike="noStrike">
                <a:latin typeface="DejaVu Sans"/>
              </a:rPr>
              <a:t>w</a:t>
            </a:r>
            <a:r>
              <a:rPr b="0" lang="en-US" sz="2000" spc="-1" strike="noStrike">
                <a:latin typeface="DejaVu Sans"/>
              </a:rPr>
              <a:t>it</a:t>
            </a:r>
            <a:r>
              <a:rPr b="0" lang="en-US" sz="2000" spc="-1" strike="noStrike">
                <a:latin typeface="DejaVu Sans"/>
              </a:rPr>
              <a:t>c</a:t>
            </a:r>
            <a:r>
              <a:rPr b="0" lang="en-US" sz="2000" spc="-1" strike="noStrike">
                <a:latin typeface="DejaVu Sans"/>
              </a:rPr>
              <a:t>h</a:t>
            </a:r>
            <a:r>
              <a:rPr b="0" lang="en-US" sz="2000" spc="-1" strike="noStrike">
                <a:latin typeface="DejaVu Sans"/>
              </a:rPr>
              <a:t>e</a:t>
            </a:r>
            <a:r>
              <a:rPr b="0" lang="en-US" sz="2000" spc="-1" strike="noStrike">
                <a:latin typeface="DejaVu Sans"/>
              </a:rPr>
              <a:t>s</a:t>
            </a:r>
            <a:r>
              <a:rPr b="0" lang="en-US" sz="2000" spc="-1" strike="noStrike">
                <a:latin typeface="DejaVu Sans"/>
              </a:rPr>
              <a:t>.</a:t>
            </a:r>
            <a:endParaRPr b="0" lang="en-US" sz="2000" spc="-1" strike="noStrike">
              <a:latin typeface="DejaVu Sans"/>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FF3159FD-AF9C-4356-A45A-B7F48DC46AA3}" type="slidenum">
              <a:rPr b="0" lang="en-US" sz="900" spc="-1" strike="noStrike">
                <a:latin typeface="DejaVu Serif"/>
              </a:rPr>
              <a:t>1</a:t>
            </a:fld>
            <a:endParaRPr b="0" lang="en-US" sz="900" spc="-1" strike="noStrike">
              <a:latin typeface="DejaVu Serif"/>
            </a:endParaRPr>
          </a:p>
        </p:txBody>
      </p:sp>
      <p:sp>
        <p:nvSpPr>
          <p:cNvPr id="786"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When an interface on a router cannot transmit a packet immediately, the packet is queued, either in an interface transmit (Tx) ring or the interface output hold queue, depending on the switching path that is used. Packets are then taken out of the queue and eventually transmitted on the interface. </a:t>
            </a:r>
            <a:endParaRPr b="0" lang="en-US" sz="2000" spc="-1" strike="noStrike">
              <a:latin typeface="DejaVu Sans"/>
            </a:endParaRPr>
          </a:p>
          <a:p>
            <a:r>
              <a:rPr b="0" lang="en-US" sz="2000" spc="-1" strike="noStrike">
                <a:latin typeface="DejaVu Sans"/>
              </a:rPr>
              <a:t>If the arrival rate of packets to the output interface exceeds the ability of the router to buffer and forward traffic, the queues increase to their maximum length and the interface becomes congested. Tail drop is the default queuing response to congestion. Tail drop treats all traffic equally and does not differentiate among classes of service. </a:t>
            </a:r>
            <a:endParaRPr b="0" lang="en-US" sz="2000" spc="-1" strike="noStrike">
              <a:latin typeface="DejaVu Sans"/>
            </a:endParaRPr>
          </a:p>
          <a:p>
            <a:r>
              <a:rPr b="0" lang="en-US" sz="2000" spc="-1" strike="noStrike">
                <a:latin typeface="DejaVu Sans"/>
              </a:rPr>
              <a:t>This graphic shows tail drop occurring by default. Applications may suffer performance degradation stemming from packet loss caused by tail drop. When the output queue is full and tail drop is in effect, all packets trying to enter (at the tail of) the queue are dropped until the queue is no longer full.</a:t>
            </a:r>
            <a:endParaRPr b="0" lang="en-US" sz="2000" spc="-1" strike="noStrike">
              <a:latin typeface="DejaVu Sans"/>
            </a:endParaRPr>
          </a:p>
          <a:p>
            <a:r>
              <a:rPr b="0" lang="en-US" sz="2000" spc="-1" strike="noStrike">
                <a:latin typeface="DejaVu Sans"/>
              </a:rPr>
              <a:t>Weighted fair queuing (WFQ), if configured on an interface, provides a more sophisticated scheme for dropping traffic. WFQ punishes the most aggressive flows using a congestive discard threshold (CDT)-based dropping algorithm.</a:t>
            </a:r>
            <a:endParaRPr b="0" lang="en-US" sz="2000" spc="-1" strike="noStrike">
              <a:latin typeface="DejaVu Sans"/>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42F91D33-A16E-42BC-A5F9-BCE6086860D4}" type="slidenum">
              <a:rPr b="0" lang="en-US" sz="900" spc="-1" strike="noStrike">
                <a:latin typeface="DejaVu Serif"/>
              </a:rPr>
              <a:t>1</a:t>
            </a:fld>
            <a:endParaRPr b="0" lang="en-US" sz="900" spc="-1" strike="noStrike">
              <a:latin typeface="DejaVu Serif"/>
            </a:endParaRPr>
          </a:p>
        </p:txBody>
      </p:sp>
      <p:sp>
        <p:nvSpPr>
          <p:cNvPr id="788"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Global </a:t>
            </a:r>
            <a:r>
              <a:rPr b="0" lang="en-US" sz="2000" spc="-1" strike="noStrike">
                <a:latin typeface="DejaVu Sans"/>
              </a:rPr>
              <a:t>synchronization is a </a:t>
            </a:r>
            <a:r>
              <a:rPr b="0" lang="en-US" sz="2000" spc="-1" strike="noStrike">
                <a:latin typeface="DejaVu Sans"/>
              </a:rPr>
              <a:t>TCP-related </a:t>
            </a:r>
            <a:r>
              <a:rPr b="0" lang="en-US" sz="2000" spc="-1" strike="noStrike">
                <a:latin typeface="DejaVu Sans"/>
              </a:rPr>
              <a:t>phenomenon that </a:t>
            </a:r>
            <a:r>
              <a:rPr b="0" lang="en-US" sz="2000" spc="-1" strike="noStrike">
                <a:latin typeface="DejaVu Sans"/>
              </a:rPr>
              <a:t>reduces optimal </a:t>
            </a:r>
            <a:r>
              <a:rPr b="0" lang="en-US" sz="2000" spc="-1" strike="noStrike">
                <a:latin typeface="DejaVu Sans"/>
              </a:rPr>
              <a:t>throughput of </a:t>
            </a:r>
            <a:r>
              <a:rPr b="0" lang="en-US" sz="2000" spc="-1" strike="noStrike">
                <a:latin typeface="DejaVu Sans"/>
              </a:rPr>
              <a:t>network </a:t>
            </a:r>
            <a:r>
              <a:rPr b="0" lang="en-US" sz="2000" spc="-1" strike="noStrike">
                <a:latin typeface="DejaVu Sans"/>
              </a:rPr>
              <a:t>applications. Tail </a:t>
            </a:r>
            <a:r>
              <a:rPr b="0" lang="en-US" sz="2000" spc="-1" strike="noStrike">
                <a:latin typeface="DejaVu Sans"/>
              </a:rPr>
              <a:t>drop contributes to </a:t>
            </a:r>
            <a:r>
              <a:rPr b="0" lang="en-US" sz="2000" spc="-1" strike="noStrike">
                <a:latin typeface="DejaVu Sans"/>
              </a:rPr>
              <a:t>this phenomenon.</a:t>
            </a:r>
            <a:endParaRPr b="0" lang="en-US" sz="2000" spc="-1" strike="noStrike">
              <a:latin typeface="DejaVu Sans"/>
            </a:endParaRPr>
          </a:p>
          <a:p>
            <a:r>
              <a:rPr b="0" lang="en-US" sz="2000" spc="-1" strike="noStrike">
                <a:latin typeface="DejaVu Sans"/>
              </a:rPr>
              <a:t>A router can handle </a:t>
            </a:r>
            <a:r>
              <a:rPr b="0" lang="en-US" sz="2000" spc="-1" strike="noStrike">
                <a:latin typeface="DejaVu Sans"/>
              </a:rPr>
              <a:t>multiple concurrent </a:t>
            </a:r>
            <a:r>
              <a:rPr b="0" lang="en-US" sz="2000" spc="-1" strike="noStrike">
                <a:latin typeface="DejaVu Sans"/>
              </a:rPr>
              <a:t>TCP sessions. </a:t>
            </a:r>
            <a:r>
              <a:rPr b="0" lang="en-US" sz="2000" spc="-1" strike="noStrike">
                <a:latin typeface="DejaVu Sans"/>
              </a:rPr>
              <a:t>However, bursty </a:t>
            </a:r>
            <a:r>
              <a:rPr b="0" lang="en-US" sz="2000" spc="-1" strike="noStrike">
                <a:latin typeface="DejaVu Sans"/>
              </a:rPr>
              <a:t>network traffic could </a:t>
            </a:r>
            <a:r>
              <a:rPr b="0" lang="en-US" sz="2000" spc="-1" strike="noStrike">
                <a:latin typeface="DejaVu Sans"/>
              </a:rPr>
              <a:t>cause a router to </a:t>
            </a:r>
            <a:r>
              <a:rPr b="0" lang="en-US" sz="2000" spc="-1" strike="noStrike">
                <a:latin typeface="DejaVu Sans"/>
              </a:rPr>
              <a:t>fail if the traffic </a:t>
            </a:r>
            <a:r>
              <a:rPr b="0" lang="en-US" sz="2000" spc="-1" strike="noStrike">
                <a:latin typeface="DejaVu Sans"/>
              </a:rPr>
              <a:t>exceeds the queue </a:t>
            </a:r>
            <a:r>
              <a:rPr b="0" lang="en-US" sz="2000" spc="-1" strike="noStrike">
                <a:latin typeface="DejaVu Sans"/>
              </a:rPr>
              <a:t>limit. </a:t>
            </a:r>
            <a:endParaRPr b="0" lang="en-US" sz="2000" spc="-1" strike="noStrike">
              <a:latin typeface="DejaVu Sans"/>
            </a:endParaRPr>
          </a:p>
          <a:p>
            <a:r>
              <a:rPr b="0" lang="en-US" sz="2000" spc="-1" strike="noStrike">
                <a:latin typeface="DejaVu Sans"/>
              </a:rPr>
              <a:t>This graphic </a:t>
            </a:r>
            <a:r>
              <a:rPr b="0" lang="en-US" sz="2000" spc="-1" strike="noStrike">
                <a:latin typeface="DejaVu Sans"/>
              </a:rPr>
              <a:t>illustrates the issue </a:t>
            </a:r>
            <a:r>
              <a:rPr b="0" lang="en-US" sz="2000" spc="-1" strike="noStrike">
                <a:latin typeface="DejaVu Sans"/>
              </a:rPr>
              <a:t>of TCP </a:t>
            </a:r>
            <a:r>
              <a:rPr b="0" lang="en-US" sz="2000" spc="-1" strike="noStrike">
                <a:latin typeface="DejaVu Sans"/>
              </a:rPr>
              <a:t>synchronization. If </a:t>
            </a:r>
            <a:r>
              <a:rPr b="0" lang="en-US" sz="2000" spc="-1" strike="noStrike">
                <a:latin typeface="DejaVu Sans"/>
              </a:rPr>
              <a:t>the receiving router </a:t>
            </a:r>
            <a:r>
              <a:rPr b="0" lang="en-US" sz="2000" spc="-1" strike="noStrike">
                <a:latin typeface="DejaVu Sans"/>
              </a:rPr>
              <a:t>drops all traffic that </a:t>
            </a:r>
            <a:r>
              <a:rPr b="0" lang="en-US" sz="2000" spc="-1" strike="noStrike">
                <a:latin typeface="DejaVu Sans"/>
              </a:rPr>
              <a:t>exceeds the queue </a:t>
            </a:r>
            <a:r>
              <a:rPr b="0" lang="en-US" sz="2000" spc="-1" strike="noStrike">
                <a:latin typeface="DejaVu Sans"/>
              </a:rPr>
              <a:t>limit (the default </a:t>
            </a:r>
            <a:r>
              <a:rPr b="0" lang="en-US" sz="2000" spc="-1" strike="noStrike">
                <a:latin typeface="DejaVu Sans"/>
              </a:rPr>
              <a:t>tail drop action), </a:t>
            </a:r>
            <a:r>
              <a:rPr b="0" lang="en-US" sz="2000" spc="-1" strike="noStrike">
                <a:latin typeface="DejaVu Sans"/>
              </a:rPr>
              <a:t>many TCP sessions </a:t>
            </a:r>
            <a:r>
              <a:rPr b="0" lang="en-US" sz="2000" spc="-1" strike="noStrike">
                <a:latin typeface="DejaVu Sans"/>
              </a:rPr>
              <a:t>then simultaneously </a:t>
            </a:r>
            <a:r>
              <a:rPr b="0" lang="en-US" sz="2000" spc="-1" strike="noStrike">
                <a:latin typeface="DejaVu Sans"/>
              </a:rPr>
              <a:t>go into slow start. </a:t>
            </a:r>
            <a:r>
              <a:rPr b="0" lang="en-US" sz="2000" spc="-1" strike="noStrike">
                <a:latin typeface="DejaVu Sans"/>
              </a:rPr>
              <a:t>Traffic temporarily </a:t>
            </a:r>
            <a:r>
              <a:rPr b="0" lang="en-US" sz="2000" spc="-1" strike="noStrike">
                <a:latin typeface="DejaVu Sans"/>
              </a:rPr>
              <a:t>slows down to the </a:t>
            </a:r>
            <a:r>
              <a:rPr b="0" lang="en-US" sz="2000" spc="-1" strike="noStrike">
                <a:latin typeface="DejaVu Sans"/>
              </a:rPr>
              <a:t>extreme, and then </a:t>
            </a:r>
            <a:r>
              <a:rPr b="0" lang="en-US" sz="2000" spc="-1" strike="noStrike">
                <a:latin typeface="DejaVu Sans"/>
              </a:rPr>
              <a:t>all flows go into </a:t>
            </a:r>
            <a:r>
              <a:rPr b="0" lang="en-US" sz="2000" spc="-1" strike="noStrike">
                <a:latin typeface="DejaVu Sans"/>
              </a:rPr>
              <a:t>slow start again. </a:t>
            </a:r>
            <a:r>
              <a:rPr b="0" lang="en-US" sz="2000" spc="-1" strike="noStrike">
                <a:latin typeface="DejaVu Sans"/>
              </a:rPr>
              <a:t>This activity creates </a:t>
            </a:r>
            <a:r>
              <a:rPr b="0" lang="en-US" sz="2000" spc="-1" strike="noStrike">
                <a:latin typeface="DejaVu Sans"/>
              </a:rPr>
              <a:t>a condition called </a:t>
            </a:r>
            <a:r>
              <a:rPr b="0" lang="en-US" sz="2000" spc="-1" strike="noStrike">
                <a:latin typeface="DejaVu Sans"/>
              </a:rPr>
              <a:t>global </a:t>
            </a:r>
            <a:r>
              <a:rPr b="0" lang="en-US" sz="2000" spc="-1" strike="noStrike">
                <a:latin typeface="DejaVu Sans"/>
              </a:rPr>
              <a:t>synchronization.</a:t>
            </a:r>
            <a:endParaRPr b="0" lang="en-US" sz="2000" spc="-1" strike="noStrike">
              <a:latin typeface="DejaVu Sans"/>
            </a:endParaRPr>
          </a:p>
          <a:p>
            <a:r>
              <a:rPr b="0" lang="en-US" sz="2000" spc="-1" strike="noStrike">
                <a:latin typeface="DejaVu Sans"/>
              </a:rPr>
              <a:t>Global </a:t>
            </a:r>
            <a:r>
              <a:rPr b="0" lang="en-US" sz="2000" spc="-1" strike="noStrike">
                <a:latin typeface="DejaVu Sans"/>
              </a:rPr>
              <a:t>synchronization </a:t>
            </a:r>
            <a:r>
              <a:rPr b="0" lang="en-US" sz="2000" spc="-1" strike="noStrike">
                <a:latin typeface="DejaVu Sans"/>
              </a:rPr>
              <a:t>occurs as waves of </a:t>
            </a:r>
            <a:r>
              <a:rPr b="0" lang="en-US" sz="2000" spc="-1" strike="noStrike">
                <a:latin typeface="DejaVu Sans"/>
              </a:rPr>
              <a:t>congestion crest, </a:t>
            </a:r>
            <a:r>
              <a:rPr b="0" lang="en-US" sz="2000" spc="-1" strike="noStrike">
                <a:latin typeface="DejaVu Sans"/>
              </a:rPr>
              <a:t>only to be followed </a:t>
            </a:r>
            <a:r>
              <a:rPr b="0" lang="en-US" sz="2000" spc="-1" strike="noStrike">
                <a:latin typeface="DejaVu Sans"/>
              </a:rPr>
              <a:t>by troughs during </a:t>
            </a:r>
            <a:r>
              <a:rPr b="0" lang="en-US" sz="2000" spc="-1" strike="noStrike">
                <a:latin typeface="DejaVu Sans"/>
              </a:rPr>
              <a:t>which the </a:t>
            </a:r>
            <a:r>
              <a:rPr b="0" lang="en-US" sz="2000" spc="-1" strike="noStrike">
                <a:latin typeface="DejaVu Sans"/>
              </a:rPr>
              <a:t>transmission link is </a:t>
            </a:r>
            <a:r>
              <a:rPr b="0" lang="en-US" sz="2000" spc="-1" strike="noStrike">
                <a:latin typeface="DejaVu Sans"/>
              </a:rPr>
              <a:t>not fully used. </a:t>
            </a:r>
            <a:r>
              <a:rPr b="0" lang="en-US" sz="2000" spc="-1" strike="noStrike">
                <a:latin typeface="DejaVu Sans"/>
              </a:rPr>
              <a:t>Global </a:t>
            </a:r>
            <a:r>
              <a:rPr b="0" lang="en-US" sz="2000" spc="-1" strike="noStrike">
                <a:latin typeface="DejaVu Sans"/>
              </a:rPr>
              <a:t>synchronization of </a:t>
            </a:r>
            <a:r>
              <a:rPr b="0" lang="en-US" sz="2000" spc="-1" strike="noStrike">
                <a:latin typeface="DejaVu Sans"/>
              </a:rPr>
              <a:t>TCP hosts can occur </a:t>
            </a:r>
            <a:r>
              <a:rPr b="0" lang="en-US" sz="2000" spc="-1" strike="noStrike">
                <a:latin typeface="DejaVu Sans"/>
              </a:rPr>
              <a:t>because packets are </a:t>
            </a:r>
            <a:r>
              <a:rPr b="0" lang="en-US" sz="2000" spc="-1" strike="noStrike">
                <a:latin typeface="DejaVu Sans"/>
              </a:rPr>
              <a:t>dropped all at once. </a:t>
            </a:r>
            <a:r>
              <a:rPr b="0" lang="en-US" sz="2000" spc="-1" strike="noStrike">
                <a:latin typeface="DejaVu Sans"/>
              </a:rPr>
              <a:t>Global </a:t>
            </a:r>
            <a:r>
              <a:rPr b="0" lang="en-US" sz="2000" spc="-1" strike="noStrike">
                <a:latin typeface="DejaVu Sans"/>
              </a:rPr>
              <a:t>synchronization </a:t>
            </a:r>
            <a:r>
              <a:rPr b="0" lang="en-US" sz="2000" spc="-1" strike="noStrike">
                <a:latin typeface="DejaVu Sans"/>
              </a:rPr>
              <a:t>occurs when </a:t>
            </a:r>
            <a:r>
              <a:rPr b="0" lang="en-US" sz="2000" spc="-1" strike="noStrike">
                <a:latin typeface="DejaVu Sans"/>
              </a:rPr>
              <a:t>multiple TCP hosts </a:t>
            </a:r>
            <a:r>
              <a:rPr b="0" lang="en-US" sz="2000" spc="-1" strike="noStrike">
                <a:latin typeface="DejaVu Sans"/>
              </a:rPr>
              <a:t>reduce their </a:t>
            </a:r>
            <a:r>
              <a:rPr b="0" lang="en-US" sz="2000" spc="-1" strike="noStrike">
                <a:latin typeface="DejaVu Sans"/>
              </a:rPr>
              <a:t>transmission rates </a:t>
            </a:r>
            <a:r>
              <a:rPr b="0" lang="en-US" sz="2000" spc="-1" strike="noStrike">
                <a:latin typeface="DejaVu Sans"/>
              </a:rPr>
              <a:t>in response to </a:t>
            </a:r>
            <a:r>
              <a:rPr b="0" lang="en-US" sz="2000" spc="-1" strike="noStrike">
                <a:latin typeface="DejaVu Sans"/>
              </a:rPr>
              <a:t>packet dropping. </a:t>
            </a:r>
            <a:r>
              <a:rPr b="0" lang="en-US" sz="2000" spc="-1" strike="noStrike">
                <a:latin typeface="DejaVu Sans"/>
              </a:rPr>
              <a:t>When congestion is </a:t>
            </a:r>
            <a:r>
              <a:rPr b="0" lang="en-US" sz="2000" spc="-1" strike="noStrike">
                <a:latin typeface="DejaVu Sans"/>
              </a:rPr>
              <a:t>reduced, their </a:t>
            </a:r>
            <a:r>
              <a:rPr b="0" lang="en-US" sz="2000" spc="-1" strike="noStrike">
                <a:latin typeface="DejaVu Sans"/>
              </a:rPr>
              <a:t>transmission rates </a:t>
            </a:r>
            <a:r>
              <a:rPr b="0" lang="en-US" sz="2000" spc="-1" strike="noStrike">
                <a:latin typeface="DejaVu Sans"/>
              </a:rPr>
              <a:t>are increased. </a:t>
            </a:r>
            <a:endParaRPr b="0" lang="en-US" sz="2000" spc="-1" strike="noStrike">
              <a:latin typeface="DejaVu Sans"/>
            </a:endParaRPr>
          </a:p>
          <a:p>
            <a:r>
              <a:rPr b="0" lang="en-US" sz="2000" spc="-1" strike="noStrike">
                <a:latin typeface="DejaVu Sans"/>
              </a:rPr>
              <a:t>The waves of </a:t>
            </a:r>
            <a:r>
              <a:rPr b="0" lang="en-US" sz="2000" spc="-1" strike="noStrike">
                <a:latin typeface="DejaVu Sans"/>
              </a:rPr>
              <a:t>transmission known </a:t>
            </a:r>
            <a:r>
              <a:rPr b="0" lang="en-US" sz="2000" spc="-1" strike="noStrike">
                <a:latin typeface="DejaVu Sans"/>
              </a:rPr>
              <a:t>as global </a:t>
            </a:r>
            <a:r>
              <a:rPr b="0" lang="en-US" sz="2000" spc="-1" strike="noStrike">
                <a:latin typeface="DejaVu Sans"/>
              </a:rPr>
              <a:t>synchronization </a:t>
            </a:r>
            <a:r>
              <a:rPr b="0" lang="en-US" sz="2000" spc="-1" strike="noStrike">
                <a:latin typeface="DejaVu Sans"/>
              </a:rPr>
              <a:t>result in significant </a:t>
            </a:r>
            <a:r>
              <a:rPr b="0" lang="en-US" sz="2000" spc="-1" strike="noStrike">
                <a:latin typeface="DejaVu Sans"/>
              </a:rPr>
              <a:t>link underutilization.</a:t>
            </a:r>
            <a:endParaRPr b="0" lang="en-US" sz="2000" spc="-1" strike="noStrike">
              <a:latin typeface="DejaVu Sans"/>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E21AAC60-0993-43D8-9F0E-41F1A2EB582E}" type="slidenum">
              <a:rPr b="0" lang="en-US" sz="900" spc="-1" strike="noStrike">
                <a:latin typeface="DejaVu Serif"/>
              </a:rPr>
              <a:t>&lt;number&gt;</a:t>
            </a:fld>
            <a:endParaRPr b="0" lang="en-US" sz="900" spc="-1" strike="noStrike">
              <a:latin typeface="DejaVu Serif"/>
            </a:endParaRPr>
          </a:p>
        </p:txBody>
      </p:sp>
      <p:sp>
        <p:nvSpPr>
          <p:cNvPr id="790"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Another TCP-related phenomenon that reduces optimal throughput of network applications is TCP starvation. </a:t>
            </a:r>
            <a:endParaRPr b="0" lang="en-US" sz="2000" spc="-1" strike="noStrike">
              <a:latin typeface="DejaVu Sans"/>
            </a:endParaRPr>
          </a:p>
          <a:p>
            <a:r>
              <a:rPr b="0" lang="en-US" sz="2000" spc="-1" strike="noStrike">
                <a:latin typeface="DejaVu Sans"/>
              </a:rPr>
              <a:t>When multiple flows are being transmitted through a router, some of these flows may be much more aggressive than other flows. For instance, when the TCP transmit window increases for file-transfer applications, the TCP session can send a number of large packets to its destination. These packets immediately fill the queue on the router, and other, less aggressive flows can be starved because there is no differentiated treatment indicating which packets should be dropped. As a result, less aggressive flows are dropped at the output interface.</a:t>
            </a:r>
            <a:endParaRPr b="0" lang="en-US" sz="2000" spc="-1" strike="noStrike">
              <a:latin typeface="DejaVu Sans"/>
            </a:endParaRPr>
          </a:p>
          <a:p>
            <a:r>
              <a:rPr b="0" lang="en-US" sz="2000" spc="-1" strike="noStrike">
                <a:latin typeface="DejaVu Sans"/>
              </a:rPr>
              <a:t>Again, tail drop does not address this issue.</a:t>
            </a:r>
            <a:endParaRPr b="0" lang="en-US" sz="2000" spc="-1" strike="noStrike">
              <a:latin typeface="DejaVu Sans"/>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5B4A45F1-FFE8-45A4-B166-5E9B276E4362}" type="slidenum">
              <a:rPr b="0" lang="en-US" sz="900" spc="-1" strike="noStrike">
                <a:latin typeface="DejaVu Serif"/>
              </a:rPr>
              <a:t>&lt;number&gt;</a:t>
            </a:fld>
            <a:endParaRPr b="0" lang="en-US" sz="900" spc="-1" strike="noStrike">
              <a:latin typeface="DejaVu Serif"/>
            </a:endParaRPr>
          </a:p>
        </p:txBody>
      </p:sp>
      <p:sp>
        <p:nvSpPr>
          <p:cNvPr id="792"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Random early detection (RED) is a dropping mechanism that randomly drops packets before a queue is full, thus helping to avoid tail drop.</a:t>
            </a:r>
            <a:endParaRPr b="0" lang="en-US" sz="2000" spc="-1" strike="noStrike">
              <a:latin typeface="DejaVu Sans"/>
            </a:endParaRPr>
          </a:p>
          <a:p>
            <a:r>
              <a:rPr b="0" lang="en-US" sz="2000" spc="-1" strike="noStrike">
                <a:latin typeface="DejaVu Sans"/>
              </a:rPr>
              <a:t>The basis of the dropping strategy is the average queue length—that is, when the average size of the queue increases, RED is more likely to drop an incoming packet than when the average queue length is shorter. </a:t>
            </a:r>
            <a:endParaRPr b="0" lang="en-US" sz="2000" spc="-1" strike="noStrike">
              <a:latin typeface="DejaVu Sans"/>
            </a:endParaRPr>
          </a:p>
          <a:p>
            <a:r>
              <a:rPr b="0" lang="en-US" sz="2000" spc="-1" strike="noStrike">
                <a:latin typeface="DejaVu Sans"/>
              </a:rPr>
              <a:t>Because RED drops packets randomly, it has no per-flow intelligence. The rationale is that an aggressive flow will represent most of the arriving traffic, and it is likely that RED will drop a packet of an aggressive session. RED therefore punishes more aggressive sessions with a higher statistical probability and is able to somewhat selectively slow the most significant cause of congestion. Directing one TCP session at a time to slow down allows for full utilization of the bandwidth rather than utilization that manifests itself as crests and troughs of traffic.</a:t>
            </a:r>
            <a:endParaRPr b="0" lang="en-US" sz="2000" spc="-1" strike="noStrike">
              <a:latin typeface="DejaVu Sans"/>
            </a:endParaRPr>
          </a:p>
          <a:p>
            <a:r>
              <a:rPr b="0" lang="en-US" sz="2000" spc="-1" strike="noStrike">
                <a:latin typeface="DejaVu Sans"/>
              </a:rPr>
              <a:t>As a result of implementing RED, TCP global synchronization is much less likely to occur, and TCP can use link bandwidth more efficiently. </a:t>
            </a:r>
            <a:endParaRPr b="0" lang="en-US" sz="2000" spc="-1" strike="noStrike">
              <a:latin typeface="DejaVu Sans"/>
            </a:endParaRPr>
          </a:p>
          <a:p>
            <a:r>
              <a:rPr b="0" lang="en-US" sz="2000" spc="-1" strike="noStrike">
                <a:latin typeface="DejaVu Sans"/>
              </a:rPr>
              <a:t>In RED implementations, the average queue size also decreases significantly because the possibility of the queue filling up is reduced. This is because RED is very aggressive in tail dropping when traffic bursts occur and the queue is already quite full.</a:t>
            </a:r>
            <a:endParaRPr b="0" lang="en-US" sz="2000" spc="-1" strike="noStrike">
              <a:latin typeface="DejaVu Sans"/>
            </a:endParaRPr>
          </a:p>
          <a:p>
            <a:r>
              <a:rPr b="0" lang="en-US" sz="2000" spc="-1" strike="noStrike">
                <a:latin typeface="DejaVu Sans"/>
              </a:rPr>
              <a:t>RED distributes losses over time and normally maintains a low queue depth while absorbing traffic spikes. RED can also utilize IP precedence or differentiated services code point (DSCP) bits in packets to establish different drop profiles for different classes of traffic.</a:t>
            </a:r>
            <a:endParaRPr b="0" lang="en-US" sz="2000" spc="-1" strike="noStrike">
              <a:latin typeface="DejaVu Sans"/>
            </a:endParaRPr>
          </a:p>
          <a:p>
            <a:r>
              <a:rPr b="0" lang="en-US" sz="2000" spc="-1" strike="noStrike">
                <a:latin typeface="DejaVu Sans"/>
              </a:rPr>
              <a:t>RED is useful only when the bulk of the traffic is TCP traffic. With TCP, dropped packets indicate congestion, so the packet source reduces its transmission rate. With other protocols, packet sources might not respond or might re-send dropped packets at the same rate, and so dropping packets might not decrease congestion.</a:t>
            </a:r>
            <a:endParaRPr b="0" lang="en-US" sz="2000" spc="-1" strike="noStrike">
              <a:latin typeface="DejaVu Sans"/>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EEF6C5C7-80B7-4148-9C8D-BD4EA52E714F}" type="slidenum">
              <a:rPr b="0" lang="en-US" sz="900" spc="-1" strike="noStrike">
                <a:latin typeface="DejaVu Serif"/>
              </a:rPr>
              <a:t>&lt;number&gt;</a:t>
            </a:fld>
            <a:endParaRPr b="0" lang="en-US" sz="900" spc="-1" strike="noStrike">
              <a:latin typeface="DejaVu Serif"/>
            </a:endParaRPr>
          </a:p>
        </p:txBody>
      </p:sp>
      <p:sp>
        <p:nvSpPr>
          <p:cNvPr id="794"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RED uses a traffic profile to determine the packet-dropping strategy based on the average queue length. The packet drop probability is based on the minimum threshold, maximum threshold, and mark probability denominator. When the average queue depth is above the minimum threshold, RED starts dropping packets. The rate of packet drop increases linearly as the average queue size increases until the average queue size reaches the maximum threshold. </a:t>
            </a:r>
            <a:endParaRPr b="0" lang="en-US" sz="2000" spc="-1" strike="noStrike">
              <a:latin typeface="DejaVu Sans"/>
            </a:endParaRPr>
          </a:p>
          <a:p>
            <a:r>
              <a:rPr b="0" lang="en-US" sz="2000" spc="-1" strike="noStrike">
                <a:latin typeface="DejaVu Sans"/>
              </a:rPr>
              <a:t>The figure shows that depending on queue length, the profile assigns a no drop, a random drop or full drop probability.</a:t>
            </a:r>
            <a:endParaRPr b="0" lang="en-US" sz="2000" spc="-1" strike="noStrike">
              <a:latin typeface="DejaVu Sans"/>
            </a:endParaRPr>
          </a:p>
          <a:p>
            <a:r>
              <a:rPr b="0" lang="en-US" sz="2000" spc="-1" strike="noStrike">
                <a:latin typeface="DejaVu Sans"/>
              </a:rPr>
              <a:t>The probability of a packet being dropped is based on three configurable parameters contained within the RED profile:</a:t>
            </a:r>
            <a:endParaRPr b="0" lang="en-US" sz="2000" spc="-1" strike="noStrike">
              <a:latin typeface="DejaVu Sans"/>
            </a:endParaRPr>
          </a:p>
          <a:p>
            <a:pPr marL="216000" indent="-216000">
              <a:lnSpc>
                <a:spcPct val="100000"/>
              </a:lnSpc>
            </a:pPr>
            <a:r>
              <a:rPr b="1" lang="en-US" sz="2000" spc="-1" strike="noStrike">
                <a:latin typeface="DejaVu Sans"/>
              </a:rPr>
              <a:t>Minimum threshold:</a:t>
            </a:r>
            <a:r>
              <a:rPr b="0" lang="en-US" sz="2000" spc="-1" strike="noStrike">
                <a:latin typeface="DejaVu Sans"/>
              </a:rPr>
              <a:t> When the average queue length is above the minimum threshold, RED starts dropping packets. The rate of packet drop increases linearly as the average queue size increases, until the average queue size reaches the maximum threshold.</a:t>
            </a:r>
            <a:endParaRPr b="0" lang="en-US" sz="2000" spc="-1" strike="noStrike">
              <a:latin typeface="DejaVu Sans"/>
            </a:endParaRPr>
          </a:p>
          <a:p>
            <a:pPr marL="216000" indent="-216000">
              <a:lnSpc>
                <a:spcPct val="100000"/>
              </a:lnSpc>
            </a:pPr>
            <a:r>
              <a:rPr b="1" lang="en-US" sz="2000" spc="-1" strike="noStrike">
                <a:latin typeface="DejaVu Sans"/>
              </a:rPr>
              <a:t>Maximum threshold:</a:t>
            </a:r>
            <a:r>
              <a:rPr b="0" lang="en-US" sz="2000" spc="-1" strike="noStrike">
                <a:latin typeface="DejaVu Sans"/>
              </a:rPr>
              <a:t> When the average queue size is above the maximum threshold, all packets are dropped.</a:t>
            </a:r>
            <a:endParaRPr b="0" lang="en-US" sz="2000" spc="-1" strike="noStrike">
              <a:latin typeface="DejaVu Sans"/>
            </a:endParaRPr>
          </a:p>
          <a:p>
            <a:pPr marL="216000" indent="-216000">
              <a:lnSpc>
                <a:spcPct val="100000"/>
              </a:lnSpc>
            </a:pPr>
            <a:r>
              <a:rPr b="1" lang="en-US" sz="2000" spc="-1" strike="noStrike">
                <a:latin typeface="DejaVu Sans"/>
              </a:rPr>
              <a:t>Mark probability denominator:</a:t>
            </a:r>
            <a:r>
              <a:rPr b="0" lang="en-US" sz="2000" spc="-1" strike="noStrike">
                <a:latin typeface="DejaVu Sans"/>
              </a:rPr>
              <a:t> This number is the fraction of packets that are dropped when the average queue depth is at the maximum threshold. For example, if the denominator is 512, one out of every 512 packets is dropped when the average queue is at the maximum threshold. The linear increase of packet drops from the minimum threshold (0 drops) to the maximum threshold is based on this parameter and the queue size between the minimum and maximum thresholds.</a:t>
            </a:r>
            <a:endParaRPr b="0" lang="en-US" sz="2000" spc="-1" strike="noStrike">
              <a:latin typeface="DejaVu Sans"/>
            </a:endParaRPr>
          </a:p>
          <a:p>
            <a:pPr marL="216000" indent="-216000">
              <a:lnSpc>
                <a:spcPct val="100000"/>
              </a:lnSpc>
            </a:pPr>
            <a:r>
              <a:rPr b="0" lang="en-US" sz="2000" spc="-1" strike="noStrike">
                <a:latin typeface="DejaVu Sans"/>
              </a:rPr>
              <a:t>The minimum threshold value should be set high enough to maximize link utilization. If the minimum threshold is too low, packets may be dropped unnecessarily, and the transmission link will not be fully used.</a:t>
            </a:r>
            <a:endParaRPr b="0" lang="en-US" sz="2000" spc="-1" strike="noStrike">
              <a:latin typeface="DejaVu Sans"/>
            </a:endParaRPr>
          </a:p>
          <a:p>
            <a:pPr marL="216000" indent="-216000">
              <a:lnSpc>
                <a:spcPct val="100000"/>
              </a:lnSpc>
            </a:pPr>
            <a:r>
              <a:rPr b="0" lang="en-US" sz="2000" spc="-1" strike="noStrike">
                <a:latin typeface="DejaVu Sans"/>
              </a:rPr>
              <a:t>The difference between the maximum threshold and the minimum threshold should be large enough to avoid global synchronization. If the difference is too small, many packets may be dropped at once, resulting in global synchronization.</a:t>
            </a:r>
            <a:endParaRPr b="0" lang="en-US" sz="2000" spc="-1" strike="noStrike">
              <a:latin typeface="DejaVu Sans"/>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5"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F7A15B27-2374-4D12-99E3-749EABB278D9}" type="slidenum">
              <a:rPr b="0" lang="en-US" sz="900" spc="-1" strike="noStrike">
                <a:latin typeface="DejaVu Serif"/>
              </a:rPr>
              <a:t>&lt;number&gt;</a:t>
            </a:fld>
            <a:endParaRPr b="0" lang="en-US" sz="900" spc="-1" strike="noStrike">
              <a:latin typeface="DejaVu Serif"/>
            </a:endParaRPr>
          </a:p>
        </p:txBody>
      </p:sp>
      <p:sp>
        <p:nvSpPr>
          <p:cNvPr id="796"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Three RED dropping modes can be used in TCP that are based on the average queue size:</a:t>
            </a:r>
            <a:endParaRPr b="0" lang="en-US" sz="2000" spc="-1" strike="noStrike">
              <a:latin typeface="DejaVu Sans"/>
            </a:endParaRPr>
          </a:p>
          <a:p>
            <a:pPr marL="216000" indent="-216000">
              <a:lnSpc>
                <a:spcPct val="100000"/>
              </a:lnSpc>
            </a:pPr>
            <a:r>
              <a:rPr b="0" lang="en-US" sz="2000" spc="-1" strike="noStrike">
                <a:latin typeface="DejaVu Sans"/>
              </a:rPr>
              <a:t>When the average queue size is between 0 and the configured minimum threshold, no drops occur and all packets are queued.</a:t>
            </a:r>
            <a:endParaRPr b="0" lang="en-US" sz="2000" spc="-1" strike="noStrike">
              <a:latin typeface="DejaVu Sans"/>
            </a:endParaRPr>
          </a:p>
          <a:p>
            <a:pPr marL="216000" indent="-216000">
              <a:lnSpc>
                <a:spcPct val="100000"/>
              </a:lnSpc>
            </a:pPr>
            <a:r>
              <a:rPr b="0" lang="en-US" sz="2000" spc="-1" strike="noStrike">
                <a:latin typeface="DejaVu Sans"/>
              </a:rPr>
              <a:t>When the average queue size is between the configured minimum threshold and the configured maximum threshold, random drops occur, which is linearly proportional to the mark probability denominator and the average queue length.</a:t>
            </a:r>
            <a:endParaRPr b="0" lang="en-US" sz="2000" spc="-1" strike="noStrike">
              <a:latin typeface="DejaVu Sans"/>
            </a:endParaRPr>
          </a:p>
          <a:p>
            <a:pPr marL="216000" indent="-216000">
              <a:lnSpc>
                <a:spcPct val="100000"/>
              </a:lnSpc>
            </a:pPr>
            <a:r>
              <a:rPr b="0" lang="en-US" sz="2000" spc="-1" strike="noStrike">
                <a:latin typeface="DejaVu Sans"/>
              </a:rPr>
              <a:t>When the average queue size is at or higher than the maximum threshold, RED performs full (tail) drop in the queue. This situation is unlikely, because RED should slow down TCP traffic ahead of congestion. If a lot of non-TCP traffic is present, RED cannot effectively drop traffic to reduce congestion, and tail drops are likely to occur.</a:t>
            </a:r>
            <a:endParaRPr b="0" lang="en-US" sz="2000" spc="-1" strike="noStrike">
              <a:latin typeface="DejaVu Sans"/>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60C781D4-DA4B-4B95-AD61-B33B34A0B4A9}" type="slidenum">
              <a:rPr b="0" lang="en-US" sz="900" spc="-1" strike="noStrike">
                <a:latin typeface="DejaVu Serif"/>
              </a:rPr>
              <a:t>&lt;number&gt;</a:t>
            </a:fld>
            <a:endParaRPr b="0" lang="en-US" sz="900" spc="-1" strike="noStrike">
              <a:latin typeface="DejaVu Serif"/>
            </a:endParaRPr>
          </a:p>
        </p:txBody>
      </p:sp>
      <p:sp>
        <p:nvSpPr>
          <p:cNvPr id="798"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These graphics show TCP throughput behavior compared to link bandwidth in a congested network scenario where the tail-drop and RED mechanisms are in use on the link.</a:t>
            </a:r>
            <a:endParaRPr b="0" lang="en-US" sz="2000" spc="-1" strike="noStrike">
              <a:latin typeface="DejaVu Sans"/>
            </a:endParaRPr>
          </a:p>
          <a:p>
            <a:r>
              <a:rPr b="0" lang="en-US" sz="2000" spc="-1" strike="noStrike">
                <a:latin typeface="DejaVu Sans"/>
              </a:rPr>
              <a:t>Before RED, when all sessions slow down, congestion on the router interface is removed and all TCP sessions restart their transmission at about the same time. Again, the router interface quickly becomes congested, causing tail drop. As a result, all TCP sessions back off again. This behavior cycles constantly, resulting in a link that is generally underutilized.</a:t>
            </a:r>
            <a:endParaRPr b="0" lang="en-US" sz="2000" spc="-1" strike="noStrike">
              <a:latin typeface="DejaVu Sans"/>
            </a:endParaRPr>
          </a:p>
          <a:p>
            <a:r>
              <a:rPr b="0" lang="en-US" sz="2000" spc="-1" strike="noStrike">
                <a:latin typeface="DejaVu Sans"/>
              </a:rPr>
              <a:t>After RED is applied, RED randomly drops packets, influencing a small number of sessions at a time, before the interface reaches congestion. Overall throughput of sessions is increased, as is average link utilization. Global synchronization is very unlikely to occur because of selective, but random, dropping of adaptive traffic.</a:t>
            </a:r>
            <a:endParaRPr b="0" lang="en-US" sz="2000" spc="-1" strike="noStrike">
              <a:latin typeface="DejaVu Sans"/>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CCDBC3EE-E1C0-4DE0-B391-ECE948AF640D}" type="slidenum">
              <a:rPr b="0" lang="en-US" sz="900" spc="-1" strike="noStrike">
                <a:latin typeface="DejaVu Serif"/>
              </a:rPr>
              <a:t>&lt;number&gt;</a:t>
            </a:fld>
            <a:endParaRPr b="0" lang="en-US" sz="900" spc="-1" strike="noStrike">
              <a:latin typeface="DejaVu Serif"/>
            </a:endParaRPr>
          </a:p>
        </p:txBody>
      </p:sp>
      <p:sp>
        <p:nvSpPr>
          <p:cNvPr id="800"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Cisco does not support RED. Instead, Cisco supports weighted random early detection (WRED) which combines RED with IP precedence or DSCP and performs packet dropping based on IP precedence or DSCP markings. </a:t>
            </a:r>
            <a:endParaRPr b="0" lang="en-US" sz="2000" spc="-1" strike="noStrike">
              <a:latin typeface="DejaVu Sans"/>
            </a:endParaRPr>
          </a:p>
          <a:p>
            <a:r>
              <a:rPr b="0" lang="en-US" sz="2000" spc="-1" strike="noStrike">
                <a:latin typeface="DejaVu Sans"/>
              </a:rPr>
              <a:t>For example, a packet with an IP precedence value of 0 might have a minimum threshold of 20 packets, whereas a packet with an IP precedence of 1 might have a minimum threshold of 25 packets. In this example, packets with an IP precedence of 0 would start to be discarded before packets with an IP precedence of 1.</a:t>
            </a:r>
            <a:endParaRPr b="0" lang="en-US" sz="2000" spc="-1" strike="noStrike">
              <a:latin typeface="DejaVu Sans"/>
            </a:endParaRPr>
          </a:p>
          <a:p>
            <a:r>
              <a:rPr b="0" lang="en-US" sz="2000" spc="-1" strike="noStrike">
                <a:latin typeface="DejaVu Sans"/>
              </a:rPr>
              <a:t>As with RED, WRED monitors the average queue length in the router and determines when to begin discarding packets based on the length of the interface queue. When the average queue length exceeds the user-specified minimum threshold, WRED begins to randomly drop packets with a certain probability. If the average length of the queue continues to increase so that it becomes larger than the user-specified maximum threshold, WRED reverts to a tail-drop packet-discard strategy, in which all incoming packets are dropped.</a:t>
            </a:r>
            <a:endParaRPr b="0" lang="en-US" sz="2000" spc="-1" strike="noStrike">
              <a:latin typeface="DejaVu Sans"/>
            </a:endParaRPr>
          </a:p>
          <a:p>
            <a:r>
              <a:rPr b="0" lang="en-US" sz="2000" spc="-1" strike="noStrike">
                <a:latin typeface="DejaVu Sans"/>
              </a:rPr>
              <a:t>The idea behind using WRED is to maintain the queue length at a level somewhere below the maximum threshold and to implement different drop policies for different classes of traffic. WRED can selectively discard lower-priority traffic when the interface becomes congested and can provide differentiated performance characteristics for different classes of service. WRED can also be configured to produce nonweighted RED behavior.</a:t>
            </a:r>
            <a:endParaRPr b="0" lang="en-US" sz="2000" spc="-1" strike="noStrike">
              <a:latin typeface="DejaVu Sans"/>
            </a:endParaRPr>
          </a:p>
          <a:p>
            <a:r>
              <a:rPr b="0" lang="en-US" sz="2000" spc="-1" strike="noStrike">
                <a:latin typeface="DejaVu Sans"/>
              </a:rPr>
              <a:t>For interfaces configured to use Resource Reservation Protocol (RSVP), WRED chooses packets from other flows to drop rather than the RSVP flows. Also, IP precedence or DSCP helps determine which packets are dropped, because traffic at a lower priority has a higher drop rate than traffic at a higher priority (and, therefore, lower-priority traffic is more likely to be throttled back). In addition, WRED statistically drops more packets from large users than from small users. The traffic sources that generate the most traffic are more likely to be slowed than traffic sources that generate little traffic.</a:t>
            </a:r>
            <a:endParaRPr b="0" lang="en-US" sz="2000" spc="-1" strike="noStrike">
              <a:latin typeface="DejaVu Sans"/>
            </a:endParaRPr>
          </a:p>
          <a:p>
            <a:r>
              <a:rPr b="0" lang="en-US" sz="2000" spc="-1" strike="noStrike">
                <a:latin typeface="DejaVu Sans"/>
              </a:rPr>
              <a:t>WRED reduces the chances of tail drop by selectively dropping packets when the output interface begins to show signs of congestion. By dropping some packets early rather than waiting until the queue is full, WRED avoids dropping large numbers of packets at once and minimizes the chances of global synchronization. As a result, WRED helps maximize the utilization of transmission lines.</a:t>
            </a:r>
            <a:endParaRPr b="0" lang="en-US" sz="2000" spc="-1" strike="noStrike">
              <a:latin typeface="DejaVu Sans"/>
            </a:endParaRPr>
          </a:p>
          <a:p>
            <a:r>
              <a:rPr b="0" lang="en-US" sz="2000" spc="-1" strike="noStrike">
                <a:latin typeface="DejaVu Sans"/>
              </a:rPr>
              <a:t>WRED treats non-IP traffic as precedence 0, the lowest precedence. Therefore, non-IP traffic, in general, is more likely to be dropped than IP traffic.</a:t>
            </a:r>
            <a:endParaRPr b="0" lang="en-US" sz="2000" spc="-1" strike="noStrike">
              <a:latin typeface="DejaVu Sans"/>
            </a:endParaRPr>
          </a:p>
          <a:p>
            <a:r>
              <a:rPr b="0" lang="en-US" sz="2000" spc="-1" strike="noStrike">
                <a:latin typeface="DejaVu Sans"/>
              </a:rPr>
              <a:t>WRED should be used wherever there is a potential congested link (bottleneck), which could very well be an access or edge link; however, WRED is normally used in the core routers of a network rather than at the network edge. Edge routers assign IP precedence or DSCP to packets as they enter the network. WRED uses these assigned values to determine how to treat different types of traffic.</a:t>
            </a:r>
            <a:endParaRPr b="0" lang="en-US" sz="2000" spc="-1" strike="noStrike">
              <a:latin typeface="DejaVu Sans"/>
            </a:endParaRPr>
          </a:p>
          <a:p>
            <a:r>
              <a:rPr b="0" lang="en-US" sz="2000" spc="-1" strike="noStrike">
                <a:latin typeface="DejaVu Sans"/>
              </a:rPr>
              <a:t>Note that Cisco does not recommend WRED for any voice queue, although you may enable WRED on an interface carrying voice traffic. WRED will not throttle back voice traffic because voice traffic is User Datagram Protocol (UDP)-based.</a:t>
            </a:r>
            <a:endParaRPr b="0" lang="en-US" sz="2000" spc="-1" strike="noStrike">
              <a:latin typeface="DejaVu Sans"/>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2F929608-04D9-40ED-BB90-E16FAF0A668C}" type="slidenum">
              <a:rPr b="0" lang="en-US" sz="900" spc="-1" strike="noStrike">
                <a:latin typeface="DejaVu Serif"/>
              </a:rPr>
              <a:t>&lt;number&gt;</a:t>
            </a:fld>
            <a:endParaRPr b="0" lang="en-US" sz="900" spc="-1" strike="noStrike">
              <a:latin typeface="DejaVu Serif"/>
            </a:endParaRPr>
          </a:p>
        </p:txBody>
      </p:sp>
      <p:sp>
        <p:nvSpPr>
          <p:cNvPr id="802"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There are several parameters used by WRED to influence packet-drop decisions.</a:t>
            </a:r>
            <a:endParaRPr b="0" lang="en-US" sz="2000" spc="-1" strike="noStrike">
              <a:latin typeface="DejaVu Sans"/>
            </a:endParaRPr>
          </a:p>
          <a:p>
            <a:r>
              <a:rPr b="0" lang="en-US" sz="2000" spc="-1" strike="noStrike">
                <a:latin typeface="DejaVu Sans"/>
              </a:rPr>
              <a:t>The router constantly updates the WRED algorithm with the calculated average queue length, which is based on the recent history of queue lengths.</a:t>
            </a:r>
            <a:endParaRPr b="0" lang="en-US" sz="2000" spc="-1" strike="noStrike">
              <a:latin typeface="DejaVu Sans"/>
            </a:endParaRPr>
          </a:p>
          <a:p>
            <a:r>
              <a:rPr b="0" lang="en-US" sz="2000" spc="-1" strike="noStrike">
                <a:latin typeface="DejaVu Sans"/>
              </a:rPr>
              <a:t>Configured in the traffic profile are the parameters that define the drop characteristics used by WRED (minimum threshold, maximum threshold, and mark probability denominator). These parameters define the WRED probability slopes.</a:t>
            </a:r>
            <a:endParaRPr b="0" lang="en-US" sz="2000" spc="-1" strike="noStrike">
              <a:latin typeface="DejaVu Sans"/>
            </a:endParaRPr>
          </a:p>
          <a:p>
            <a:r>
              <a:rPr b="0" lang="en-US" sz="2000" spc="-1" strike="noStrike">
                <a:latin typeface="DejaVu Sans"/>
              </a:rPr>
              <a:t>When a packet arrives at the output queue, the IP precedence or DSCP value is used to select the correct WRED profile for the packet. The packet is then passed to WRED for processing. Based on the selected traffic profile and the average queue length, WRED calculates the probability for dropping the current packet and either drops the packet or passes it to the output queue.</a:t>
            </a:r>
            <a:endParaRPr b="0" lang="en-US" sz="2000" spc="-1" strike="noStrike">
              <a:latin typeface="DejaVu Sans"/>
            </a:endParaRPr>
          </a:p>
          <a:p>
            <a:r>
              <a:rPr b="0" lang="en-US" sz="2000" spc="-1" strike="noStrike">
                <a:latin typeface="DejaVu Sans"/>
              </a:rPr>
              <a:t>If the queue is already full, the packet is dropped. Otherwise, the packet is eventually transmitted out to the interface. If the average queue length is greater than the minimum threshold but less than the maximum threshold, based on the drop probability, WRED either queues the packet or performs a random drop.</a:t>
            </a:r>
            <a:endParaRPr b="0" lang="en-US" sz="2000" spc="-1" strike="noStrike">
              <a:latin typeface="DejaVu Sans"/>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E52B517F-EBD2-4C60-A3BE-287A70E4F094}" type="slidenum">
              <a:rPr b="0" lang="en-US" sz="900" spc="-1" strike="noStrike">
                <a:latin typeface="DejaVu Serif"/>
              </a:rPr>
              <a:t>&lt;number&gt;</a:t>
            </a:fld>
            <a:endParaRPr b="0" lang="en-US" sz="900" spc="-1" strike="noStrike">
              <a:latin typeface="DejaVu Serif"/>
            </a:endParaRPr>
          </a:p>
        </p:txBody>
      </p:sp>
      <p:sp>
        <p:nvSpPr>
          <p:cNvPr id="804"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Traditionally, Cisco IOS software used stand-alone RED and WRED mechanisms to avoid congestion on an interface. Those mechanisms can perform a differentiated drop based on the IP precedence or DSCP value.</a:t>
            </a:r>
            <a:endParaRPr b="0" lang="en-US" sz="2000" spc="-1" strike="noStrike">
              <a:latin typeface="DejaVu Sans"/>
            </a:endParaRPr>
          </a:p>
          <a:p>
            <a:r>
              <a:rPr b="0" lang="en-US" sz="2000" spc="-1" strike="noStrike">
                <a:latin typeface="DejaVu Sans"/>
              </a:rPr>
              <a:t>The class-based weighted fair queuing (CBWFQ) system supports the use of WRED inside the queuing system, thereby implementing class-based WRED (CBWRED). </a:t>
            </a:r>
            <a:endParaRPr b="0" lang="en-US" sz="2000" spc="-1" strike="noStrike">
              <a:latin typeface="DejaVu Sans"/>
            </a:endParaRPr>
          </a:p>
          <a:p>
            <a:r>
              <a:rPr b="0" lang="en-US" sz="2000" spc="-1" strike="noStrike">
                <a:latin typeface="DejaVu Sans"/>
              </a:rPr>
              <a:t>Each class is queued in its separate queue and has a queue limit, performing tail drop by default. WRED can be configured as the preferred dropping method in a queue, implementing a differentiated drop based on traffic class or on the IP precedence or DSCP value.</a:t>
            </a:r>
            <a:endParaRPr b="0" lang="en-US" sz="2000" spc="-1" strike="noStrike">
              <a:latin typeface="DejaVu Sans"/>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3A449EB2-C367-4E53-9432-74887691781F}" type="slidenum">
              <a:rPr b="0" lang="en-US" sz="900" spc="-1" strike="noStrike">
                <a:latin typeface="DejaVu Serif"/>
              </a:rPr>
              <a:t>1</a:t>
            </a:fld>
            <a:endParaRPr b="0" lang="en-US" sz="900" spc="-1" strike="noStrike">
              <a:latin typeface="DejaVu Serif"/>
            </a:endParaRPr>
          </a:p>
        </p:txBody>
      </p:sp>
      <p:sp>
        <p:nvSpPr>
          <p:cNvPr id="708"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Queuing on routers is necessary to accommodate bursts when the arrival rate of packets is greater than the departure rate, usually because of one of two reasons:</a:t>
            </a:r>
            <a:endParaRPr b="0" lang="en-US" sz="2000" spc="-1" strike="noStrike">
              <a:latin typeface="DejaVu Sans"/>
            </a:endParaRPr>
          </a:p>
          <a:p>
            <a:pPr marL="216000" indent="-216000">
              <a:lnSpc>
                <a:spcPct val="100000"/>
              </a:lnSpc>
            </a:pPr>
            <a:r>
              <a:rPr b="0" lang="en-US" sz="2000" spc="-1" strike="noStrike">
                <a:latin typeface="DejaVu Sans"/>
              </a:rPr>
              <a:t>The input interface is faster than the output interface.</a:t>
            </a:r>
            <a:endParaRPr b="0" lang="en-US" sz="2000" spc="-1" strike="noStrike">
              <a:latin typeface="DejaVu Sans"/>
            </a:endParaRPr>
          </a:p>
          <a:p>
            <a:pPr marL="216000" indent="-216000">
              <a:lnSpc>
                <a:spcPct val="100000"/>
              </a:lnSpc>
            </a:pPr>
            <a:r>
              <a:rPr b="0" lang="en-US" sz="2000" spc="-1" strike="noStrike">
                <a:latin typeface="DejaVu Sans"/>
              </a:rPr>
              <a:t>The output interface is receiving packets from multiple other interfaces.</a:t>
            </a:r>
            <a:endParaRPr b="0" lang="en-US" sz="2000" spc="-1" strike="noStrike">
              <a:latin typeface="DejaVu Sans"/>
            </a:endParaRPr>
          </a:p>
          <a:p>
            <a:pPr marL="216000" indent="-216000">
              <a:lnSpc>
                <a:spcPct val="100000"/>
              </a:lnSpc>
            </a:pPr>
            <a:r>
              <a:rPr b="0" lang="en-US" sz="2000" spc="-1" strike="noStrike">
                <a:latin typeface="DejaVu Sans"/>
              </a:rPr>
              <a:t>Initial implementations of queuing used a single FIFO strategy. Better queuing mechanisms were introduced when special requirements required routers to differentiate among packets of different importance.</a:t>
            </a:r>
            <a:endParaRPr b="0" lang="en-US" sz="2000" spc="-1" strike="noStrike">
              <a:latin typeface="DejaVu Sans"/>
            </a:endParaRPr>
          </a:p>
          <a:p>
            <a:pPr marL="216000" indent="-216000">
              <a:lnSpc>
                <a:spcPct val="100000"/>
              </a:lnSpc>
            </a:pPr>
            <a:r>
              <a:rPr b="0" lang="en-US" sz="2000" spc="-1" strike="noStrike">
                <a:latin typeface="DejaVu Sans"/>
              </a:rPr>
              <a:t>Queuing has two parts:</a:t>
            </a:r>
            <a:endParaRPr b="0" lang="en-US" sz="2000" spc="-1" strike="noStrike">
              <a:latin typeface="DejaVu Sans"/>
            </a:endParaRPr>
          </a:p>
          <a:p>
            <a:pPr marL="216000" indent="-216000">
              <a:lnSpc>
                <a:spcPct val="100000"/>
              </a:lnSpc>
            </a:pPr>
            <a:r>
              <a:rPr b="1" lang="en-US" sz="2000" spc="-1" strike="noStrike">
                <a:latin typeface="DejaVu Sans"/>
              </a:rPr>
              <a:t>Hardware queue: </a:t>
            </a:r>
            <a:r>
              <a:rPr b="0" lang="en-US" sz="2000" spc="-1" strike="noStrike">
                <a:latin typeface="DejaVu Sans"/>
              </a:rPr>
              <a:t>Uses FIFO strategy, which is necessary for the interface drivers to transmit packets one by one. The hardware queue is sometimes referred to as the transmit queue.</a:t>
            </a:r>
            <a:endParaRPr b="0" lang="en-US" sz="2000" spc="-1" strike="noStrike">
              <a:latin typeface="DejaVu Sans"/>
            </a:endParaRPr>
          </a:p>
          <a:p>
            <a:pPr marL="216000" indent="-216000">
              <a:lnSpc>
                <a:spcPct val="100000"/>
              </a:lnSpc>
            </a:pPr>
            <a:r>
              <a:rPr b="1" lang="en-US" sz="2000" spc="-1" strike="noStrike">
                <a:latin typeface="DejaVu Sans"/>
              </a:rPr>
              <a:t>Software queuing system:</a:t>
            </a:r>
            <a:r>
              <a:rPr b="0" lang="en-US" sz="2000" spc="-1" strike="noStrike">
                <a:latin typeface="DejaVu Sans"/>
              </a:rPr>
              <a:t> Schedules packets into the hardware queue based on the quality of service (QoS) requirements.</a:t>
            </a:r>
            <a:endParaRPr b="0" lang="en-US" sz="2000" spc="-1" strike="noStrike">
              <a:latin typeface="DejaVu Sans"/>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5"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B5F33891-A62D-4F0C-A40E-DF78E25A6CC2}" type="slidenum">
              <a:rPr b="0" lang="en-US" sz="900" spc="-1" strike="noStrike">
                <a:latin typeface="DejaVu Serif"/>
              </a:rPr>
              <a:t>&lt;number&gt;</a:t>
            </a:fld>
            <a:endParaRPr b="0" lang="en-US" sz="900" spc="-1" strike="noStrike">
              <a:latin typeface="DejaVu Serif"/>
            </a:endParaRPr>
          </a:p>
        </p:txBody>
      </p:sp>
      <p:sp>
        <p:nvSpPr>
          <p:cNvPr id="806"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The </a:t>
            </a:r>
            <a:r>
              <a:rPr b="1" lang="en-US" sz="2000" spc="-1" strike="noStrike">
                <a:latin typeface="DejaVu Sans"/>
              </a:rPr>
              <a:t>random-detect</a:t>
            </a:r>
            <a:r>
              <a:rPr b="0" lang="en-US" sz="2000" spc="-1" strike="noStrike">
                <a:latin typeface="DejaVu Sans"/>
              </a:rPr>
              <a:t> command is used to enable WRED on an interface. By default, WRED is IP precedence-based and uses eight default WRED profiles, one for each value of IP precedence.</a:t>
            </a:r>
            <a:endParaRPr b="0" lang="en-US" sz="2000" spc="-1" strike="noStrike">
              <a:latin typeface="DejaVu Sans"/>
            </a:endParaRPr>
          </a:p>
          <a:p>
            <a:r>
              <a:rPr b="0" lang="en-US" sz="2000" spc="-1" strike="noStrike">
                <a:latin typeface="DejaVu Sans"/>
              </a:rPr>
              <a:t>Within the CBWFQ system, WRED is used to perform per-queue dropping within the class queues. Therefore, each class queue has its own WRED method, which can be further weighed based on the IP precedence or DSCP value. Each queue can therefore be configured with a separate drop policy to implement different drop policies for every class of traffic.</a:t>
            </a:r>
            <a:endParaRPr b="0" lang="en-US" sz="2000" spc="-1" strike="noStrike">
              <a:latin typeface="DejaVu Sans"/>
            </a:endParaRPr>
          </a:p>
          <a:p>
            <a:r>
              <a:rPr b="0" lang="en-US" sz="2000" spc="-1" strike="noStrike">
                <a:latin typeface="DejaVu Sans"/>
              </a:rPr>
              <a:t>WRED treats all non-IP traffic as precedence 0. As a result, non-IP traffic is more likely to be dropped than IP traffic.</a:t>
            </a:r>
            <a:endParaRPr b="0" lang="en-US" sz="2000" spc="-1" strike="noStrike">
              <a:latin typeface="DejaVu Sans"/>
            </a:endParaRPr>
          </a:p>
          <a:p>
            <a:r>
              <a:rPr b="0" lang="en-US" sz="2000" spc="-1" strike="noStrike">
                <a:latin typeface="DejaVu Sans"/>
              </a:rPr>
              <a:t>WRED cannot be configured on the same interface as custom queuing (CQ), priority queuing (PQ), or WFQ. However, CBWRED can be configured in conjunction with CBWFQ. Restricting nondistributed, non-class-based WRED to only FIFO queuing on an interface is typically not a major issue because WRED is usually applied in the network core, where advanced queuing mechanisms are not typically used. WRED is suited for the network core because WRED has a relatively low performance impact on routers. </a:t>
            </a:r>
            <a:endParaRPr b="0" lang="en-US" sz="2000" spc="-1" strike="noStrike">
              <a:latin typeface="DejaVu Sans"/>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661D257A-C5F0-441F-A120-AC40D01F0AEE}" type="slidenum">
              <a:rPr b="0" lang="en-US" sz="900" spc="-1" strike="noStrike">
                <a:latin typeface="DejaVu Serif"/>
              </a:rPr>
              <a:t>&lt;number&gt;</a:t>
            </a:fld>
            <a:endParaRPr b="0" lang="en-US" sz="900" spc="-1" strike="noStrike">
              <a:latin typeface="DejaVu Serif"/>
            </a:endParaRPr>
          </a:p>
        </p:txBody>
      </p:sp>
      <p:sp>
        <p:nvSpPr>
          <p:cNvPr id="808"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When WRED is enabled, default values are selected for each traffic profile based on the weight used (IP precedence or DSCP). Network administrators can then modify these default values to match their specific administrative quality of service (QoS) policy goals. This figure shows the command syntax for changing WRED traffic profiles.</a:t>
            </a:r>
            <a:endParaRPr b="0" lang="en-US" sz="2000" spc="-1" strike="noStrike">
              <a:latin typeface="DejaVu Sans"/>
            </a:endParaRPr>
          </a:p>
          <a:p>
            <a:r>
              <a:rPr b="0" lang="en-US" sz="2000" spc="-1" strike="noStrike">
                <a:latin typeface="DejaVu Sans"/>
              </a:rPr>
              <a:t>When you are modifying the default WRED profile for IP precedence, the following values are configurable:</a:t>
            </a:r>
            <a:endParaRPr b="0" lang="en-US" sz="2000" spc="-1" strike="noStrike">
              <a:latin typeface="DejaVu Sans"/>
            </a:endParaRPr>
          </a:p>
          <a:p>
            <a:pPr marL="216000" indent="-216000">
              <a:lnSpc>
                <a:spcPct val="100000"/>
              </a:lnSpc>
            </a:pPr>
            <a:r>
              <a:rPr b="1" lang="en-US" sz="2000" spc="-1" strike="noStrike">
                <a:latin typeface="DejaVu Sans"/>
              </a:rPr>
              <a:t>Minimum threshold:</a:t>
            </a:r>
            <a:r>
              <a:rPr b="0" lang="en-US" sz="2000" spc="-1" strike="noStrike">
                <a:latin typeface="DejaVu Sans"/>
              </a:rPr>
              <a:t> When the average queue depth is above the minimum threshold, WRED starts dropping packets. The rate of packet drop increases linearly as the average queue size increases, until the average queue size reaches the maximum threshold. The size of the hold queue is equivalent to the number of packets that can be held within a queue. The hold-queue length ranges from 0 to 4096, and, therefore, the minimum/maximum threshold range is 1 to 4096.</a:t>
            </a:r>
            <a:endParaRPr b="0" lang="en-US" sz="2000" spc="-1" strike="noStrike">
              <a:latin typeface="DejaVu Sans"/>
            </a:endParaRPr>
          </a:p>
          <a:p>
            <a:pPr marL="216000" indent="-216000">
              <a:lnSpc>
                <a:spcPct val="100000"/>
              </a:lnSpc>
            </a:pPr>
            <a:r>
              <a:rPr b="1" lang="en-US" sz="2000" spc="-1" strike="noStrike">
                <a:latin typeface="DejaVu Sans"/>
              </a:rPr>
              <a:t>Maximum threshold:</a:t>
            </a:r>
            <a:r>
              <a:rPr b="0" lang="en-US" sz="2000" spc="-1" strike="noStrike">
                <a:latin typeface="DejaVu Sans"/>
              </a:rPr>
              <a:t> When the average queue size is above the maximum threshold, all packets are dropped. If the difference between the maximum threshold and the minimum threshold is too small, many packets might be dropped at once, resulting in global synchronization. The default maximum threshold will reflect the defined hold-queue size. Thus, if the hold queue is changed, the maximum threshold will change.</a:t>
            </a:r>
            <a:endParaRPr b="0" lang="en-US" sz="2000" spc="-1" strike="noStrike">
              <a:latin typeface="DejaVu Sans"/>
            </a:endParaRPr>
          </a:p>
          <a:p>
            <a:pPr marL="216000" indent="-216000">
              <a:lnSpc>
                <a:spcPct val="100000"/>
              </a:lnSpc>
            </a:pPr>
            <a:r>
              <a:rPr b="1" lang="en-US" sz="2000" spc="-1" strike="noStrike">
                <a:latin typeface="DejaVu Sans"/>
              </a:rPr>
              <a:t>Mark probability denominator:</a:t>
            </a:r>
            <a:r>
              <a:rPr b="0" lang="en-US" sz="2000" spc="-1" strike="noStrike">
                <a:latin typeface="DejaVu Sans"/>
              </a:rPr>
              <a:t> This is the fraction of packets dropped when the average queue depth is at the maximum threshold. For example, if the denominator is 10, one out of every 10 packets is dropped when the average queue is at the maximum threshold. The maximum probability of drop at the maximum threshold can be expressed as </a:t>
            </a:r>
            <a:r>
              <a:rPr b="0" i="1" lang="en-US" sz="2000" spc="-1" strike="noStrike">
                <a:latin typeface="DejaVu Sans"/>
              </a:rPr>
              <a:t>1 / mark-prob-denominator</a:t>
            </a:r>
            <a:r>
              <a:rPr b="0" lang="en-US" sz="2000" spc="-1" strike="noStrike">
                <a:latin typeface="DejaVu Sans"/>
              </a:rPr>
              <a:t>. The maximum drop probability is 10 percent if default settings are used that have a mark probability denominator value of 10. The value of the mark probability can range from 1 to 65,536.</a:t>
            </a:r>
            <a:endParaRPr b="0" lang="en-US" sz="2000" spc="-1" strike="noStrike">
              <a:latin typeface="DejaVu Sans"/>
            </a:endParaRPr>
          </a:p>
          <a:p>
            <a:pPr marL="216000" indent="-216000">
              <a:lnSpc>
                <a:spcPct val="100000"/>
              </a:lnSpc>
            </a:pPr>
            <a:r>
              <a:rPr b="0" lang="en-US" sz="2000" spc="-1" strike="noStrike">
                <a:latin typeface="DejaVu Sans"/>
              </a:rPr>
              <a:t>If required, RED can be configured as a special case of WRED, by assigning the same profile to all eight IP precedence values. The default WRED parameter parameters are based on the best available data. It is recommended that these parameters not be changed from their default values unless you have determined that your applications will benefit from the changed values.</a:t>
            </a:r>
            <a:endParaRPr b="0" lang="en-US" sz="2000" spc="-1" strike="noStrike">
              <a:latin typeface="DejaVu Sans"/>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221FD816-9A8F-4EE7-AEB8-92734EF76880}" type="slidenum">
              <a:rPr b="0" lang="en-US" sz="900" spc="-1" strike="noStrike">
                <a:latin typeface="DejaVu Serif"/>
              </a:rPr>
              <a:t>&lt;number&gt;</a:t>
            </a:fld>
            <a:endParaRPr b="0" lang="en-US" sz="900" spc="-1" strike="noStrike">
              <a:latin typeface="DejaVu Serif"/>
            </a:endParaRPr>
          </a:p>
        </p:txBody>
      </p:sp>
      <p:sp>
        <p:nvSpPr>
          <p:cNvPr id="810"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This graphic shows the WRED traffic profile representing the QoS policy and the configuration that is used to implement the example service policy. The traffic is classified based on the IP precedence bits, and all noncontract traffic is classified into the default class:</a:t>
            </a:r>
            <a:endParaRPr b="0" lang="en-US" sz="2000" spc="-1" strike="noStrike">
              <a:latin typeface="DejaVu Sans"/>
            </a:endParaRPr>
          </a:p>
          <a:p>
            <a:pPr marL="216000" indent="-216000">
              <a:lnSpc>
                <a:spcPct val="100000"/>
              </a:lnSpc>
            </a:pPr>
            <a:r>
              <a:rPr b="0" lang="en-US" sz="2000" spc="-1" strike="noStrike">
                <a:latin typeface="DejaVu Sans"/>
              </a:rPr>
              <a:t>The mission-critical class is guaranteed at least 30 percent of bandwidth with a custom WRED profile that establishes a low-drop and a high-drop PHB.</a:t>
            </a:r>
            <a:endParaRPr b="0" lang="en-US" sz="2000" spc="-1" strike="noStrike">
              <a:latin typeface="DejaVu Sans"/>
            </a:endParaRPr>
          </a:p>
          <a:p>
            <a:pPr marL="216000" indent="-216000">
              <a:lnSpc>
                <a:spcPct val="100000"/>
              </a:lnSpc>
            </a:pPr>
            <a:r>
              <a:rPr b="0" lang="en-US" sz="2000" spc="-1" strike="noStrike">
                <a:latin typeface="DejaVu Sans"/>
              </a:rPr>
              <a:t>The bulk class is guaranteed at least 20 percent of bandwidth, is configured with somewhat lower WRED drop thresholds, and is therefore more likely to be dropped than the mission-critical class if interface congestion occurs.</a:t>
            </a:r>
            <a:endParaRPr b="0" lang="en-US" sz="2000" spc="-1" strike="noStrike">
              <a:latin typeface="DejaVu Sans"/>
            </a:endParaRPr>
          </a:p>
          <a:p>
            <a:pPr marL="216000" indent="-216000">
              <a:lnSpc>
                <a:spcPct val="100000"/>
              </a:lnSpc>
            </a:pPr>
            <a:r>
              <a:rPr b="0" lang="en-US" sz="2000" spc="-1" strike="noStrike">
                <a:latin typeface="DejaVu Sans"/>
              </a:rPr>
              <a:t>All other traffic is part of the default class and is fair-queued with default WRED parameters.</a:t>
            </a:r>
            <a:endParaRPr b="0" lang="en-US" sz="2000" spc="-1" strike="noStrike">
              <a:latin typeface="DejaVu Sans"/>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BC200B73-6030-4630-98C6-DDE8A984E066}" type="slidenum">
              <a:rPr b="0" lang="en-US" sz="900" spc="-1" strike="noStrike">
                <a:latin typeface="DejaVu Serif"/>
              </a:rPr>
              <a:t>&lt;number&gt;</a:t>
            </a:fld>
            <a:endParaRPr b="0" lang="en-US" sz="900" spc="-1" strike="noStrike">
              <a:latin typeface="DejaVu Serif"/>
            </a:endParaRPr>
          </a:p>
        </p:txBody>
      </p:sp>
      <p:sp>
        <p:nvSpPr>
          <p:cNvPr id="812"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In DSCP, the following parameters identify Assured Forwarding (AF) PHB based on:</a:t>
            </a:r>
            <a:endParaRPr b="0" lang="en-US" sz="2000" spc="-1" strike="noStrike">
              <a:latin typeface="DejaVu Sans"/>
            </a:endParaRPr>
          </a:p>
          <a:p>
            <a:pPr marL="216000" indent="-216000">
              <a:lnSpc>
                <a:spcPct val="100000"/>
              </a:lnSpc>
            </a:pPr>
            <a:r>
              <a:rPr b="0" lang="en-US" sz="2000" spc="-1" strike="noStrike">
                <a:latin typeface="DejaVu Sans"/>
              </a:rPr>
              <a:t>Guarantees a certain amount of bandwidth to an AF class.</a:t>
            </a:r>
            <a:endParaRPr b="0" lang="en-US" sz="2000" spc="-1" strike="noStrike">
              <a:latin typeface="DejaVu Sans"/>
            </a:endParaRPr>
          </a:p>
          <a:p>
            <a:pPr marL="216000" indent="-216000">
              <a:lnSpc>
                <a:spcPct val="100000"/>
              </a:lnSpc>
            </a:pPr>
            <a:r>
              <a:rPr b="0" lang="en-US" sz="2000" spc="-1" strike="noStrike">
                <a:latin typeface="DejaVu Sans"/>
              </a:rPr>
              <a:t>Allows access to extra bandwidth, if available.</a:t>
            </a:r>
            <a:endParaRPr b="0" lang="en-US" sz="2000" spc="-1" strike="noStrike">
              <a:latin typeface="DejaVu Sans"/>
            </a:endParaRPr>
          </a:p>
          <a:p>
            <a:pPr marL="216000" indent="-216000">
              <a:lnSpc>
                <a:spcPct val="100000"/>
              </a:lnSpc>
            </a:pPr>
            <a:r>
              <a:rPr b="0" lang="en-US" sz="2000" spc="-1" strike="noStrike">
                <a:latin typeface="DejaVu Sans"/>
              </a:rPr>
              <a:t>Packets requiring AF PHB should be marked with DSCP value </a:t>
            </a:r>
            <a:r>
              <a:rPr b="0" i="1" lang="en-US" sz="2000" spc="-1" strike="noStrike">
                <a:latin typeface="DejaVu Sans"/>
              </a:rPr>
              <a:t>aaadd</a:t>
            </a:r>
            <a:r>
              <a:rPr b="0" lang="en-US" sz="2000" spc="-1" strike="noStrike">
                <a:latin typeface="DejaVu Sans"/>
              </a:rPr>
              <a:t>0, where </a:t>
            </a:r>
            <a:r>
              <a:rPr b="0" i="1" lang="en-US" sz="2000" spc="-1" strike="noStrike">
                <a:latin typeface="DejaVu Sans"/>
              </a:rPr>
              <a:t>aaa</a:t>
            </a:r>
            <a:r>
              <a:rPr b="0" lang="en-US" sz="2000" spc="-1" strike="noStrike">
                <a:latin typeface="DejaVu Sans"/>
              </a:rPr>
              <a:t> is the number of the class and </a:t>
            </a:r>
            <a:r>
              <a:rPr b="0" i="1" lang="en-US" sz="2000" spc="-1" strike="noStrike">
                <a:latin typeface="DejaVu Sans"/>
              </a:rPr>
              <a:t>dd</a:t>
            </a:r>
            <a:r>
              <a:rPr b="0" lang="en-US" sz="2000" spc="-1" strike="noStrike">
                <a:latin typeface="DejaVu Sans"/>
              </a:rPr>
              <a:t> is the drop probability, or drop preference, of the traffic class.</a:t>
            </a:r>
            <a:endParaRPr b="0" lang="en-US" sz="2000" spc="-1" strike="noStrike">
              <a:latin typeface="DejaVu Sans"/>
            </a:endParaRPr>
          </a:p>
          <a:p>
            <a:pPr marL="216000" indent="-216000">
              <a:lnSpc>
                <a:spcPct val="100000"/>
              </a:lnSpc>
            </a:pPr>
            <a:r>
              <a:rPr b="0" lang="en-US" sz="2000" spc="-1" strike="noStrike">
                <a:latin typeface="DejaVu Sans"/>
              </a:rPr>
              <a:t>There are four defined AF classes. Each class should be treated independently and have bandwidth allocated that is based on the QoS policy. </a:t>
            </a:r>
            <a:endParaRPr b="0" lang="en-US" sz="2000" spc="-1" strike="noStrike">
              <a:latin typeface="DejaVu Sans"/>
            </a:endParaRPr>
          </a:p>
          <a:p>
            <a:pPr marL="216000" indent="-216000">
              <a:lnSpc>
                <a:spcPct val="100000"/>
              </a:lnSpc>
            </a:pPr>
            <a:r>
              <a:rPr b="0" lang="en-US" sz="2000" spc="-1" strike="noStrike">
                <a:latin typeface="DejaVu Sans"/>
              </a:rPr>
              <a:t>For the AF DiffServ traffic class, WRED configures itself by default for three different profiles, depending on the drop preference DSCP marking bits. Therefore, AF traffic should be classified into the three possible classes, such as AF high drop, AF medium drop, and AF low drop. These three classes are based on the sensitivity to packet drops of the application or applications represented by the class. This would mean that the mission-critical class would have an AF low drop, an AF medium drop, and an AF high drop.</a:t>
            </a:r>
            <a:endParaRPr b="0" lang="en-US" sz="2000" spc="-1" strike="noStrike">
              <a:latin typeface="DejaVu Sans"/>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5CDDBF2B-BB1E-4345-9D3A-F1118F683800}" type="slidenum">
              <a:rPr b="0" lang="en-US" sz="900" spc="-1" strike="noStrike">
                <a:latin typeface="DejaVu Serif"/>
              </a:rPr>
              <a:t>&lt;number&gt;</a:t>
            </a:fld>
            <a:endParaRPr b="0" lang="en-US" sz="900" spc="-1" strike="noStrike">
              <a:latin typeface="DejaVu Serif"/>
            </a:endParaRPr>
          </a:p>
        </p:txBody>
      </p:sp>
      <p:sp>
        <p:nvSpPr>
          <p:cNvPr id="814"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The </a:t>
            </a:r>
            <a:r>
              <a:rPr b="1" lang="en-US" sz="2000" spc="-1" strike="noStrike">
                <a:latin typeface="DejaVu Sans"/>
              </a:rPr>
              <a:t>random-detect dscp-based</a:t>
            </a:r>
            <a:r>
              <a:rPr b="0" lang="en-US" sz="2000" spc="-1" strike="noStrike">
                <a:latin typeface="DejaVu Sans"/>
              </a:rPr>
              <a:t> command is used to enable DSCP-based WRED on an interface. Changing WRED weighting to values based on DSCP increases the number of WRED traffic profiles to 64 (as compared to 8 profiles for precedence-based WRED). This graphic shows the command syntax.</a:t>
            </a:r>
            <a:endParaRPr b="0" lang="en-US" sz="2000" spc="-1" strike="noStrike">
              <a:latin typeface="DejaVu Sans"/>
            </a:endParaRPr>
          </a:p>
          <a:p>
            <a:r>
              <a:rPr b="0" lang="en-US" sz="2000" spc="-1" strike="noStrike">
                <a:latin typeface="DejaVu Sans"/>
              </a:rPr>
              <a:t>You can configure WRED as part of the policy for a standard class or the default class. The WRED </a:t>
            </a:r>
            <a:r>
              <a:rPr b="1" lang="en-US" sz="2000" spc="-1" strike="noStrike">
                <a:latin typeface="DejaVu Sans"/>
              </a:rPr>
              <a:t>random-detect</a:t>
            </a:r>
            <a:r>
              <a:rPr b="0" lang="en-US" sz="2000" spc="-1" strike="noStrike">
                <a:latin typeface="DejaVu Sans"/>
              </a:rPr>
              <a:t> command and the WFQ </a:t>
            </a:r>
            <a:r>
              <a:rPr b="1" lang="en-US" sz="2000" spc="-1" strike="noStrike">
                <a:latin typeface="DejaVu Sans"/>
              </a:rPr>
              <a:t>queue-limit</a:t>
            </a:r>
            <a:r>
              <a:rPr b="0" lang="en-US" sz="2000" spc="-1" strike="noStrike">
                <a:latin typeface="DejaVu Sans"/>
              </a:rPr>
              <a:t> command are mutually exclusive for class policy. If you configure WRED, its packet-drop capability is used to manage the queue when packets exceeding the configured maximum count are enqueued. If you configure the WFQ </a:t>
            </a:r>
            <a:r>
              <a:rPr b="1" lang="en-US" sz="2000" spc="-1" strike="noStrike">
                <a:latin typeface="DejaVu Sans"/>
              </a:rPr>
              <a:t>queue-limit</a:t>
            </a:r>
            <a:r>
              <a:rPr b="0" lang="en-US" sz="2000" spc="-1" strike="noStrike">
                <a:latin typeface="DejaVu Sans"/>
              </a:rPr>
              <a:t> command for class policy, tail drop is used.</a:t>
            </a:r>
            <a:endParaRPr b="0" lang="en-US" sz="2000" spc="-1" strike="noStrike">
              <a:latin typeface="DejaVu Sans"/>
            </a:endParaRPr>
          </a:p>
          <a:p>
            <a:r>
              <a:rPr b="0" lang="en-US" sz="2000" spc="-1" strike="noStrike">
                <a:latin typeface="DejaVu Sans"/>
              </a:rPr>
              <a:t>WRED cannot be configured on the same interface as custom queuing (CQ), priority queuing (PQ), or weighted fair queuing (WFQ). However, CB-WRED can be configured in conjunction with CBWFQ. Restricting nondistributed, non-class-based WRED only to FIFO queuing on an interface is not a major issue because WRED is usually applied in the network core, where advanced queuing mechanisms are not typically deployed. WRED is suited for the network core because it has a relatively low performance impact on routers.</a:t>
            </a:r>
            <a:endParaRPr b="0" lang="en-US" sz="2000" spc="-1" strike="noStrike">
              <a:latin typeface="DejaVu Sans"/>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5"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86EFEE51-D767-45D2-8FAE-23963136941F}" type="slidenum">
              <a:rPr b="0" lang="en-US" sz="900" spc="-1" strike="noStrike">
                <a:latin typeface="DejaVu Serif"/>
              </a:rPr>
              <a:t>&lt;number&gt;</a:t>
            </a:fld>
            <a:endParaRPr b="0" lang="en-US" sz="900" spc="-1" strike="noStrike">
              <a:latin typeface="DejaVu Serif"/>
            </a:endParaRPr>
          </a:p>
        </p:txBody>
      </p:sp>
      <p:sp>
        <p:nvSpPr>
          <p:cNvPr id="816"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To enforce this service policy, a router uses CBWFQ to perform bandwidth sharing and uses WRED within service classes to perform differentiated drop. This example shows sample drop profile graphs and outputs.</a:t>
            </a:r>
            <a:endParaRPr b="0" lang="en-US" sz="2000" spc="-1" strike="noStrike">
              <a:latin typeface="DejaVu Sans"/>
            </a:endParaRPr>
          </a:p>
          <a:p>
            <a:r>
              <a:rPr b="0" lang="en-US" sz="2000" spc="-1" strike="noStrike">
                <a:latin typeface="DejaVu Sans"/>
              </a:rPr>
              <a:t>The configuration example shows how traffic classification is performed using DSCP-based classes, representing the mission-critical class as the AF1 class, and the bulk class as the AF2 class. WRED DSCP-based parameters are set reflecting the class-dependent drop strategy:</a:t>
            </a:r>
            <a:endParaRPr b="0" lang="en-US" sz="2000" spc="-1" strike="noStrike">
              <a:latin typeface="DejaVu Sans"/>
            </a:endParaRPr>
          </a:p>
          <a:p>
            <a:pPr marL="216000" indent="-216000">
              <a:lnSpc>
                <a:spcPct val="100000"/>
              </a:lnSpc>
            </a:pPr>
            <a:r>
              <a:rPr b="0" lang="en-US" sz="2000" spc="-1" strike="noStrike">
                <a:latin typeface="DejaVu Sans"/>
              </a:rPr>
              <a:t>The mission-critical class is guaranteed at least 30 percent of bandwidth, with a custom WRED profile that establishes three different drop probabilities for AF class 2. The minimum threshold for DSCP AF21 packets is 32. The minimum threshold for DSCP AF22 packets is 28. The minimum threshold for DSCP AF23 and CS2 packets is 24. The maximum threshold for all Mission-critical traffic is 40 - the default maximum threshold is equal to the default hold queue size (40) on an interface. The (default) mark probability is 10 for the Mission-critical traffic (one out of every 10 packets is dropped when the average queue depth is at the maximum threshold – the average queue size changes with time as a function of the previously calculated average queue size and the current queue size).</a:t>
            </a:r>
            <a:endParaRPr b="0" lang="en-US" sz="2000" spc="-1" strike="noStrike">
              <a:latin typeface="DejaVu Sans"/>
            </a:endParaRPr>
          </a:p>
          <a:p>
            <a:pPr marL="216000" indent="-216000">
              <a:lnSpc>
                <a:spcPct val="100000"/>
              </a:lnSpc>
            </a:pPr>
            <a:r>
              <a:rPr b="0" lang="en-US" sz="2000" spc="-1" strike="noStrike">
                <a:latin typeface="DejaVu Sans"/>
              </a:rPr>
              <a:t>The bulk class is guaranteed at least 20 percent of bandwidth, is configured with three different drop probabilities for AF class 1, and has a somewhat lower WRED maximum threshold. As a result, bulk-class traffic is more likely to be dropped than the mission-critical class if interface congestion occurs. The minimum threshold for DSCP AF11 packets is 32. The minimum threshold for DSCP AF12 packets is 28. The minimum threshold for DSCP AF13 packets is 24. The minimum threshold for DSCP CS1 packets is 24. The maximum threshold for all Mission-critical traffic is 36. The (default) mark probability is 10 for the Bulk traffic.</a:t>
            </a:r>
            <a:endParaRPr b="0" lang="en-US" sz="2000" spc="-1" strike="noStrike">
              <a:latin typeface="DejaVu Sans"/>
            </a:endParaRPr>
          </a:p>
          <a:p>
            <a:pPr marL="216000" indent="-216000">
              <a:lnSpc>
                <a:spcPct val="100000"/>
              </a:lnSpc>
            </a:pPr>
            <a:r>
              <a:rPr b="0" lang="en-US" sz="2000" spc="-1" strike="noStrike">
                <a:latin typeface="DejaVu Sans"/>
              </a:rPr>
              <a:t>All other traffic is part of the default class and is fair-queued, with default WRED parameters.</a:t>
            </a:r>
            <a:endParaRPr b="0" lang="en-US" sz="2000" spc="-1" strike="noStrike">
              <a:latin typeface="DejaVu Sans"/>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373D2F53-FFAB-4941-ADFF-E1FFA5539983}" type="slidenum">
              <a:rPr b="0" lang="en-US" sz="900" spc="-1" strike="noStrike">
                <a:latin typeface="DejaVu Serif"/>
              </a:rPr>
              <a:t>&lt;number&gt;</a:t>
            </a:fld>
            <a:endParaRPr b="0" lang="en-US" sz="900" spc="-1" strike="noStrike">
              <a:latin typeface="DejaVu Serif"/>
            </a:endParaRPr>
          </a:p>
        </p:txBody>
      </p:sp>
      <p:sp>
        <p:nvSpPr>
          <p:cNvPr id="818" name="PlaceHolder 2"/>
          <p:cNvSpPr>
            <a:spLocks noGrp="1"/>
          </p:cNvSpPr>
          <p:nvPr>
            <p:ph type="body"/>
          </p:nvPr>
        </p:nvSpPr>
        <p:spPr>
          <a:xfrm>
            <a:off x="777960" y="4819680"/>
            <a:ext cx="5538600" cy="4682880"/>
          </a:xfrm>
          <a:prstGeom prst="rect">
            <a:avLst/>
          </a:prstGeom>
        </p:spPr>
        <p:txBody>
          <a:bodyPr lIns="101520" rIns="101520" tIns="53280" bIns="53280"/>
          <a:p>
            <a:endParaRPr b="0" lang="en-US" sz="2000" spc="-1" strike="noStrike">
              <a:latin typeface="DejaVu Sans"/>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2D3CF8EB-1EB0-440B-BDC9-86732CBD5AFF}" type="slidenum">
              <a:rPr b="0" lang="en-US" sz="900" spc="-1" strike="noStrike">
                <a:latin typeface="DejaVu Serif"/>
              </a:rPr>
              <a:t>1</a:t>
            </a:fld>
            <a:endParaRPr b="0" lang="en-US" sz="900" spc="-1" strike="noStrike">
              <a:latin typeface="DejaVu Serif"/>
            </a:endParaRPr>
          </a:p>
        </p:txBody>
      </p:sp>
      <p:sp>
        <p:nvSpPr>
          <p:cNvPr id="710" name="PlaceHolder 2"/>
          <p:cNvSpPr>
            <a:spLocks noGrp="1"/>
          </p:cNvSpPr>
          <p:nvPr>
            <p:ph type="body"/>
          </p:nvPr>
        </p:nvSpPr>
        <p:spPr>
          <a:xfrm>
            <a:off x="417600" y="4894200"/>
            <a:ext cx="6327360" cy="4754160"/>
          </a:xfrm>
          <a:prstGeom prst="rect">
            <a:avLst/>
          </a:prstGeom>
        </p:spPr>
        <p:txBody>
          <a:bodyPr lIns="101520" rIns="101520" tIns="53280" bIns="53280"/>
          <a:p>
            <a:pPr marL="216000" indent="-216000">
              <a:lnSpc>
                <a:spcPct val="100000"/>
              </a:lnSpc>
            </a:pPr>
            <a:r>
              <a:rPr b="0" lang="en-US" sz="2000" spc="-1" strike="noStrike">
                <a:latin typeface="DejaVu Sans"/>
              </a:rPr>
              <a:t>Actions that must occur before transmitting a packet:</a:t>
            </a:r>
            <a:endParaRPr b="0" lang="en-US" sz="2000" spc="-1" strike="noStrike">
              <a:latin typeface="DejaVu Sans"/>
            </a:endParaRPr>
          </a:p>
          <a:p>
            <a:pPr marL="216000" indent="-216000">
              <a:lnSpc>
                <a:spcPct val="100000"/>
              </a:lnSpc>
            </a:pPr>
            <a:r>
              <a:rPr b="0" lang="en-US" sz="2000" spc="-1" strike="noStrike">
                <a:latin typeface="DejaVu Sans"/>
              </a:rPr>
              <a:t>Most queuing mechanisms include classification of packets.</a:t>
            </a:r>
            <a:endParaRPr b="0" lang="en-US" sz="2000" spc="-1" strike="noStrike">
              <a:latin typeface="DejaVu Sans"/>
            </a:endParaRPr>
          </a:p>
          <a:p>
            <a:pPr marL="216000" indent="-216000">
              <a:lnSpc>
                <a:spcPct val="100000"/>
              </a:lnSpc>
            </a:pPr>
            <a:r>
              <a:rPr b="0" lang="en-US" sz="2000" spc="-1" strike="noStrike">
                <a:latin typeface="DejaVu Sans"/>
              </a:rPr>
              <a:t>After a packet is classified, a router has to determine whether it can place the packet in the queue or drop the packet. Most queuing mechanisms will drop a packet only if the corresponding queue is full (tail drop). Some mechanisms use a more intelligent dropping scheme, such as weighted fair queuing (WFQ), or a random dropping scheme, such as weighted random early detection (WRED).</a:t>
            </a:r>
            <a:endParaRPr b="0" lang="en-US" sz="2000" spc="-1" strike="noStrike">
              <a:latin typeface="DejaVu Sans"/>
            </a:endParaRPr>
          </a:p>
          <a:p>
            <a:pPr marL="216000" indent="-216000">
              <a:lnSpc>
                <a:spcPct val="100000"/>
              </a:lnSpc>
            </a:pPr>
            <a:r>
              <a:rPr b="0" lang="en-US" sz="2000" spc="-1" strike="noStrike">
                <a:latin typeface="DejaVu Sans"/>
              </a:rPr>
              <a:t>If the packet is allowed to be queued, it is put into the FIFO queue for that particular class.</a:t>
            </a:r>
            <a:endParaRPr b="0" lang="en-US" sz="2000" spc="-1" strike="noStrike">
              <a:latin typeface="DejaVu Sans"/>
            </a:endParaRPr>
          </a:p>
          <a:p>
            <a:pPr marL="216000" indent="-216000">
              <a:lnSpc>
                <a:spcPct val="100000"/>
              </a:lnSpc>
            </a:pPr>
            <a:r>
              <a:rPr b="0" lang="en-US" sz="2000" spc="-1" strike="noStrike">
                <a:latin typeface="DejaVu Sans"/>
              </a:rPr>
              <a:t>Packets are then taken from the individual per-class queues and put into the hardware queue.</a:t>
            </a:r>
            <a:endParaRPr b="0" lang="en-US" sz="2000" spc="-1" strike="noStrike">
              <a:latin typeface="DejaVu Sans"/>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A2AF9590-0D89-44E6-9457-E9ED0D11C70F}" type="slidenum">
              <a:rPr b="0" lang="en-US" sz="900" spc="-1" strike="noStrike">
                <a:latin typeface="DejaVu Serif"/>
              </a:rPr>
              <a:t>1</a:t>
            </a:fld>
            <a:endParaRPr b="0" lang="en-US" sz="900" spc="-1" strike="noStrike">
              <a:latin typeface="DejaVu Serif"/>
            </a:endParaRPr>
          </a:p>
        </p:txBody>
      </p:sp>
      <p:sp>
        <p:nvSpPr>
          <p:cNvPr id="712"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The implementation of software queuing is optimized for periods when the interface is not congested. The software queuing system is bypassed whenever there is no packet in the software queue and there is room in the hardware queue.</a:t>
            </a:r>
            <a:endParaRPr b="0" lang="en-US" sz="2000" spc="-1" strike="noStrike">
              <a:latin typeface="DejaVu Sans"/>
            </a:endParaRPr>
          </a:p>
          <a:p>
            <a:r>
              <a:rPr b="0" lang="en-US" sz="2000" spc="-1" strike="noStrike">
                <a:latin typeface="DejaVu Sans"/>
              </a:rPr>
              <a:t>The software queue activates only when data must wait to be placed into the hardware queue.</a:t>
            </a:r>
            <a:endParaRPr b="0" lang="en-US" sz="2000" spc="-1" strike="noStrike">
              <a:latin typeface="DejaVu Sans"/>
            </a:endParaRPr>
          </a:p>
          <a:p>
            <a:r>
              <a:rPr b="0" lang="en-US" sz="2000" spc="-1" strike="noStrike">
                <a:latin typeface="DejaVu Sans"/>
              </a:rPr>
              <a:t>The double-queuing strategy (software and hardware queues) has its impacts on the results of overall queuing. Software queues serve a valuable purpose. If the hardware queue is too long, it will contain a large number of packets scheduled in the FIFO fashion. A long FIFO hardware queue most likely defeats the purpose of the QoS design requiring a certain complex software queuing system (for example, CQ).</a:t>
            </a:r>
            <a:endParaRPr b="0" lang="en-US" sz="2000" spc="-1" strike="noStrike">
              <a:latin typeface="DejaVu Sans"/>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TextShape 1"/>
          <p:cNvSpPr txBox="1"/>
          <p:nvPr/>
        </p:nvSpPr>
        <p:spPr>
          <a:xfrm>
            <a:off x="6004080" y="9556920"/>
            <a:ext cx="823680" cy="315720"/>
          </a:xfrm>
          <a:prstGeom prst="rect">
            <a:avLst/>
          </a:prstGeom>
          <a:noFill/>
          <a:ln>
            <a:noFill/>
          </a:ln>
        </p:spPr>
        <p:txBody>
          <a:bodyPr lIns="20160" rIns="20160" tIns="0" bIns="0" anchor="b"/>
          <a:p>
            <a:pPr algn="r">
              <a:lnSpc>
                <a:spcPct val="100000"/>
              </a:lnSpc>
            </a:pPr>
            <a:fld id="{B57C9EC4-F865-4B2D-9B66-13EE1D624D9D}" type="slidenum">
              <a:rPr b="0" lang="en-US" sz="900" spc="-1" strike="noStrike">
                <a:latin typeface="DejaVu Serif"/>
              </a:rPr>
              <a:t>1</a:t>
            </a:fld>
            <a:endParaRPr b="0" lang="en-US" sz="900" spc="-1" strike="noStrike">
              <a:latin typeface="DejaVu Serif"/>
            </a:endParaRPr>
          </a:p>
        </p:txBody>
      </p:sp>
      <p:sp>
        <p:nvSpPr>
          <p:cNvPr id="714" name="PlaceHolder 2"/>
          <p:cNvSpPr>
            <a:spLocks noGrp="1"/>
          </p:cNvSpPr>
          <p:nvPr>
            <p:ph type="body"/>
          </p:nvPr>
        </p:nvSpPr>
        <p:spPr>
          <a:xfrm>
            <a:off x="417600" y="4894200"/>
            <a:ext cx="6327360" cy="4754160"/>
          </a:xfrm>
          <a:prstGeom prst="rect">
            <a:avLst/>
          </a:prstGeom>
        </p:spPr>
        <p:txBody>
          <a:bodyPr lIns="101520" rIns="101520" tIns="53280" bIns="53280"/>
          <a:p>
            <a:r>
              <a:rPr b="0" lang="en-US" sz="2000" spc="-1" strike="noStrike">
                <a:latin typeface="DejaVu Sans"/>
              </a:rPr>
              <a:t>The length of the transmit queue is dependant on the hardware, software, Layer 2 media, and queuing algorithm configured on the interface. The default transmit queue size is determined by Cisco IOS software, is based on the bandwidth of the media, and should be fine for most queuing implementations. Some platforms and QoS mechanisms automatically adjust the transmit queue size to an appropriate value. </a:t>
            </a:r>
            <a:endParaRPr b="0" lang="en-US" sz="2000" spc="-1" strike="noStrike">
              <a:latin typeface="DejaVu Sans"/>
            </a:endParaRPr>
          </a:p>
          <a:p>
            <a:r>
              <a:rPr b="0" lang="en-US" sz="2000" spc="-1" strike="noStrike">
                <a:latin typeface="DejaVu Sans"/>
              </a:rPr>
              <a:t>Faster interfaces have longer hardware queues because they produce less delay. Slower interfaces have shorter hardware queues to prevent too much delay in the worst-case scenario in which the entire hardware queue is full of MTU-size packets.</a:t>
            </a:r>
            <a:endParaRPr b="0" lang="en-US" sz="2000" spc="-1" strike="noStrike">
              <a:latin typeface="DejaVu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4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7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7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4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9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9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9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9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9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40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40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41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4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5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41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6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6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7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8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8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9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0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0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0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0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4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4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6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7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8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8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9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9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0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1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1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1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1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1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1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2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3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3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3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4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4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5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6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6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6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0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1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2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3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5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5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0"/>
            <a:ext cx="9143640" cy="177480"/>
          </a:xfrm>
          <a:prstGeom prst="rect">
            <a:avLst/>
          </a:prstGeom>
          <a:solidFill>
            <a:srgbClr val="015f85"/>
          </a:solidFill>
          <a:ln>
            <a:noFill/>
          </a:ln>
        </p:spPr>
        <p:style>
          <a:lnRef idx="0"/>
          <a:fillRef idx="0"/>
          <a:effectRef idx="0"/>
          <a:fontRef idx="minor"/>
        </p:style>
      </p:sp>
      <p:sp>
        <p:nvSpPr>
          <p:cNvPr id="1" name="CustomShape 2" hidden="1"/>
          <p:cNvSpPr/>
          <p:nvPr/>
        </p:nvSpPr>
        <p:spPr>
          <a:xfrm>
            <a:off x="1163520" y="6672240"/>
            <a:ext cx="199692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n-US" sz="700" spc="-1" strike="noStrike">
                <a:solidFill>
                  <a:srgbClr val="d3d3d3"/>
                </a:solidFill>
                <a:latin typeface="Arial"/>
              </a:rPr>
              <a:t>© 2006 Cisco Systems, Inc. All rights reserved.</a:t>
            </a:r>
            <a:endParaRPr b="0" lang="en-US" sz="700" spc="-1" strike="noStrike">
              <a:latin typeface="DejaVu Sans"/>
            </a:endParaRPr>
          </a:p>
        </p:txBody>
      </p:sp>
      <p:sp>
        <p:nvSpPr>
          <p:cNvPr id="2" name="CustomShape 3"/>
          <p:cNvSpPr/>
          <p:nvPr/>
        </p:nvSpPr>
        <p:spPr>
          <a:xfrm rot="16200000">
            <a:off x="3200400" y="-1569240"/>
            <a:ext cx="2742840" cy="9143640"/>
          </a:xfrm>
          <a:prstGeom prst="rect">
            <a:avLst/>
          </a:prstGeom>
          <a:solidFill>
            <a:srgbClr val="015f85"/>
          </a:solidFill>
          <a:ln>
            <a:noFill/>
          </a:ln>
        </p:spPr>
        <p:style>
          <a:lnRef idx="0"/>
          <a:fillRef idx="0"/>
          <a:effectRef idx="0"/>
          <a:fontRef idx="minor"/>
        </p:style>
      </p:sp>
      <p:sp>
        <p:nvSpPr>
          <p:cNvPr id="3" name="CustomShape 4"/>
          <p:cNvSpPr/>
          <p:nvPr/>
        </p:nvSpPr>
        <p:spPr>
          <a:xfrm>
            <a:off x="1163520" y="6672240"/>
            <a:ext cx="199692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n-US" sz="700" spc="-1" strike="noStrike">
                <a:solidFill>
                  <a:srgbClr val="d3d3d3"/>
                </a:solidFill>
                <a:latin typeface="Arial"/>
              </a:rPr>
              <a:t>© 2006 Cisco Systems, Inc. All rights reserved.</a:t>
            </a:r>
            <a:endParaRPr b="0" lang="en-US" sz="700" spc="-1" strike="noStrike">
              <a:latin typeface="DejaVu Sans"/>
            </a:endParaRPr>
          </a:p>
        </p:txBody>
      </p:sp>
      <p:sp>
        <p:nvSpPr>
          <p:cNvPr id="4" name="CustomShape 5"/>
          <p:cNvSpPr/>
          <p:nvPr/>
        </p:nvSpPr>
        <p:spPr>
          <a:xfrm>
            <a:off x="609480" y="525600"/>
            <a:ext cx="1447560" cy="769680"/>
          </a:xfrm>
          <a:prstGeom prst="rect">
            <a:avLst/>
          </a:prstGeom>
          <a:noFill/>
          <a:ln>
            <a:noFill/>
          </a:ln>
        </p:spPr>
        <p:style>
          <a:lnRef idx="0"/>
          <a:fillRef idx="0"/>
          <a:effectRef idx="0"/>
          <a:fontRef idx="minor"/>
        </p:style>
      </p:sp>
      <p:sp>
        <p:nvSpPr>
          <p:cNvPr id="5" name="CustomShape 6"/>
          <p:cNvSpPr/>
          <p:nvPr/>
        </p:nvSpPr>
        <p:spPr>
          <a:xfrm>
            <a:off x="1016640" y="1035720"/>
            <a:ext cx="65520" cy="249480"/>
          </a:xfrm>
          <a:prstGeom prst="rect">
            <a:avLst/>
          </a:prstGeom>
          <a:solidFill>
            <a:srgbClr val="b21a1a"/>
          </a:solidFill>
          <a:ln>
            <a:noFill/>
          </a:ln>
        </p:spPr>
        <p:style>
          <a:lnRef idx="0"/>
          <a:fillRef idx="0"/>
          <a:effectRef idx="0"/>
          <a:fontRef idx="minor"/>
        </p:style>
      </p:sp>
      <p:sp>
        <p:nvSpPr>
          <p:cNvPr id="6" name="CustomShape 7"/>
          <p:cNvSpPr/>
          <p:nvPr/>
        </p:nvSpPr>
        <p:spPr>
          <a:xfrm>
            <a:off x="1400400" y="1028880"/>
            <a:ext cx="190440" cy="263160"/>
          </a:xfrm>
          <a:custGeom>
            <a:avLst/>
            <a:gdLst/>
            <a:ahLst/>
            <a:rect l="l" t="t"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p:spPr>
        <p:style>
          <a:lnRef idx="0"/>
          <a:fillRef idx="0"/>
          <a:effectRef idx="0"/>
          <a:fontRef idx="minor"/>
        </p:style>
      </p:sp>
      <p:sp>
        <p:nvSpPr>
          <p:cNvPr id="7" name="CustomShape 8"/>
          <p:cNvSpPr/>
          <p:nvPr/>
        </p:nvSpPr>
        <p:spPr>
          <a:xfrm>
            <a:off x="740520" y="1028880"/>
            <a:ext cx="190440" cy="263160"/>
          </a:xfrm>
          <a:custGeom>
            <a:avLst/>
            <a:gdLst/>
            <a:ahLst/>
            <a:rect l="l" t="t"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p:spPr>
        <p:style>
          <a:lnRef idx="0"/>
          <a:fillRef idx="0"/>
          <a:effectRef idx="0"/>
          <a:fontRef idx="minor"/>
        </p:style>
      </p:sp>
      <p:sp>
        <p:nvSpPr>
          <p:cNvPr id="8" name="CustomShape 9"/>
          <p:cNvSpPr/>
          <p:nvPr/>
        </p:nvSpPr>
        <p:spPr>
          <a:xfrm>
            <a:off x="1660320" y="1028880"/>
            <a:ext cx="261720" cy="263160"/>
          </a:xfrm>
          <a:custGeom>
            <a:avLst/>
            <a:gdLst/>
            <a:ahLst/>
            <a:rect l="l" t="t"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p:spPr>
        <p:style>
          <a:lnRef idx="0"/>
          <a:fillRef idx="0"/>
          <a:effectRef idx="0"/>
          <a:fontRef idx="minor"/>
        </p:style>
      </p:sp>
      <p:sp>
        <p:nvSpPr>
          <p:cNvPr id="9" name="CustomShape 10"/>
          <p:cNvSpPr/>
          <p:nvPr/>
        </p:nvSpPr>
        <p:spPr>
          <a:xfrm>
            <a:off x="1167480" y="1028880"/>
            <a:ext cx="170640" cy="263160"/>
          </a:xfrm>
          <a:custGeom>
            <a:avLst/>
            <a:gdLst/>
            <a:ahLst/>
            <a:rect l="l" t="t"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p:spPr>
        <p:style>
          <a:lnRef idx="0"/>
          <a:fillRef idx="0"/>
          <a:effectRef idx="0"/>
          <a:fontRef idx="minor"/>
        </p:style>
      </p:sp>
      <p:sp>
        <p:nvSpPr>
          <p:cNvPr id="10" name="CustomShape 11"/>
          <p:cNvSpPr/>
          <p:nvPr/>
        </p:nvSpPr>
        <p:spPr>
          <a:xfrm>
            <a:off x="609480" y="732960"/>
            <a:ext cx="61560" cy="127800"/>
          </a:xfrm>
          <a:custGeom>
            <a:avLst/>
            <a:gdLst/>
            <a:ahLst/>
            <a:rect l="l" t="t"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p:spPr>
        <p:style>
          <a:lnRef idx="0"/>
          <a:fillRef idx="0"/>
          <a:effectRef idx="0"/>
          <a:fontRef idx="minor"/>
        </p:style>
      </p:sp>
      <p:sp>
        <p:nvSpPr>
          <p:cNvPr id="11" name="CustomShape 12"/>
          <p:cNvSpPr/>
          <p:nvPr/>
        </p:nvSpPr>
        <p:spPr>
          <a:xfrm>
            <a:off x="783720" y="646920"/>
            <a:ext cx="61560" cy="214200"/>
          </a:xfrm>
          <a:custGeom>
            <a:avLst/>
            <a:gdLst/>
            <a:ahLst/>
            <a:rect l="l" t="t"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p:spPr>
        <p:style>
          <a:lnRef idx="0"/>
          <a:fillRef idx="0"/>
          <a:effectRef idx="0"/>
          <a:fontRef idx="minor"/>
        </p:style>
      </p:sp>
      <p:sp>
        <p:nvSpPr>
          <p:cNvPr id="12" name="CustomShape 13"/>
          <p:cNvSpPr/>
          <p:nvPr/>
        </p:nvSpPr>
        <p:spPr>
          <a:xfrm>
            <a:off x="954360" y="528480"/>
            <a:ext cx="61560" cy="394560"/>
          </a:xfrm>
          <a:custGeom>
            <a:avLst/>
            <a:gdLst/>
            <a:ahLst/>
            <a:rect l="l" t="t"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p:spPr>
        <p:style>
          <a:lnRef idx="0"/>
          <a:fillRef idx="0"/>
          <a:effectRef idx="0"/>
          <a:fontRef idx="minor"/>
        </p:style>
      </p:sp>
      <p:sp>
        <p:nvSpPr>
          <p:cNvPr id="13" name="CustomShape 14"/>
          <p:cNvSpPr/>
          <p:nvPr/>
        </p:nvSpPr>
        <p:spPr>
          <a:xfrm>
            <a:off x="1128600" y="646920"/>
            <a:ext cx="61560" cy="214200"/>
          </a:xfrm>
          <a:custGeom>
            <a:avLst/>
            <a:gdLst/>
            <a:ahLst/>
            <a:rect l="l" t="t"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p:spPr>
        <p:style>
          <a:lnRef idx="0"/>
          <a:fillRef idx="0"/>
          <a:effectRef idx="0"/>
          <a:fontRef idx="minor"/>
        </p:style>
      </p:sp>
      <p:sp>
        <p:nvSpPr>
          <p:cNvPr id="14" name="CustomShape 15"/>
          <p:cNvSpPr/>
          <p:nvPr/>
        </p:nvSpPr>
        <p:spPr>
          <a:xfrm>
            <a:off x="1298520" y="732960"/>
            <a:ext cx="65520" cy="127800"/>
          </a:xfrm>
          <a:custGeom>
            <a:avLst/>
            <a:gdLst/>
            <a:ahLst/>
            <a:rect l="l" t="t"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p:spPr>
        <p:style>
          <a:lnRef idx="0"/>
          <a:fillRef idx="0"/>
          <a:effectRef idx="0"/>
          <a:fontRef idx="minor"/>
        </p:style>
      </p:sp>
      <p:sp>
        <p:nvSpPr>
          <p:cNvPr id="15" name="CustomShape 16"/>
          <p:cNvSpPr/>
          <p:nvPr/>
        </p:nvSpPr>
        <p:spPr>
          <a:xfrm>
            <a:off x="1472760" y="646920"/>
            <a:ext cx="62640" cy="214200"/>
          </a:xfrm>
          <a:custGeom>
            <a:avLst/>
            <a:gdLst/>
            <a:ahLst/>
            <a:rect l="l" t="t"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p:spPr>
        <p:style>
          <a:lnRef idx="0"/>
          <a:fillRef idx="0"/>
          <a:effectRef idx="0"/>
          <a:fontRef idx="minor"/>
        </p:style>
      </p:sp>
      <p:sp>
        <p:nvSpPr>
          <p:cNvPr id="16" name="CustomShape 17"/>
          <p:cNvSpPr/>
          <p:nvPr/>
        </p:nvSpPr>
        <p:spPr>
          <a:xfrm>
            <a:off x="1646640" y="528480"/>
            <a:ext cx="62640" cy="394560"/>
          </a:xfrm>
          <a:custGeom>
            <a:avLst/>
            <a:gdLst/>
            <a:ahLst/>
            <a:rect l="l" t="t"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p:spPr>
        <p:style>
          <a:lnRef idx="0"/>
          <a:fillRef idx="0"/>
          <a:effectRef idx="0"/>
          <a:fontRef idx="minor"/>
        </p:style>
      </p:sp>
      <p:sp>
        <p:nvSpPr>
          <p:cNvPr id="17" name="CustomShape 18"/>
          <p:cNvSpPr/>
          <p:nvPr/>
        </p:nvSpPr>
        <p:spPr>
          <a:xfrm>
            <a:off x="1817640" y="646920"/>
            <a:ext cx="62640" cy="214200"/>
          </a:xfrm>
          <a:custGeom>
            <a:avLst/>
            <a:gdLst/>
            <a:ahLst/>
            <a:rect l="l" t="t"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p:spPr>
        <p:style>
          <a:lnRef idx="0"/>
          <a:fillRef idx="0"/>
          <a:effectRef idx="0"/>
          <a:fontRef idx="minor"/>
        </p:style>
      </p:sp>
      <p:sp>
        <p:nvSpPr>
          <p:cNvPr id="18" name="CustomShape 19"/>
          <p:cNvSpPr/>
          <p:nvPr/>
        </p:nvSpPr>
        <p:spPr>
          <a:xfrm>
            <a:off x="1991520" y="732960"/>
            <a:ext cx="62640" cy="127800"/>
          </a:xfrm>
          <a:custGeom>
            <a:avLst/>
            <a:gdLst/>
            <a:ahLst/>
            <a:rect l="l" t="t"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p:spPr>
        <p:style>
          <a:lnRef idx="0"/>
          <a:fillRef idx="0"/>
          <a:effectRef idx="0"/>
          <a:fontRef idx="minor"/>
        </p:style>
      </p:sp>
      <p:sp>
        <p:nvSpPr>
          <p:cNvPr id="19" name="PlaceHolder 20"/>
          <p:cNvSpPr>
            <a:spLocks noGrp="1"/>
          </p:cNvSpPr>
          <p:nvPr>
            <p:ph type="title"/>
          </p:nvPr>
        </p:nvSpPr>
        <p:spPr>
          <a:xfrm>
            <a:off x="650880" y="2676600"/>
            <a:ext cx="3768480" cy="829800"/>
          </a:xfrm>
          <a:prstGeom prst="rect">
            <a:avLst/>
          </a:prstGeom>
        </p:spPr>
        <p:txBody>
          <a:bodyPr lIns="82080" rIns="82080" tIns="41040" bIns="41040" anchor="ctr"/>
          <a:p>
            <a:pPr>
              <a:lnSpc>
                <a:spcPct val="100000"/>
              </a:lnSpc>
            </a:pPr>
            <a:r>
              <a:rPr b="0" lang="en-US" sz="3000" spc="-1" strike="noStrike">
                <a:solidFill>
                  <a:srgbClr val="ffffff"/>
                </a:solidFill>
                <a:latin typeface="Arial"/>
              </a:rPr>
              <a:t>Click To Edit Master Title Style</a:t>
            </a:r>
            <a:endParaRPr b="0" lang="en-US" sz="3000" spc="-1" strike="noStrike">
              <a:solidFill>
                <a:srgbClr val="000000"/>
              </a:solidFill>
              <a:latin typeface="Arial"/>
            </a:endParaRPr>
          </a:p>
        </p:txBody>
      </p:sp>
      <p:pic>
        <p:nvPicPr>
          <p:cNvPr id="20" name="Picture 22" descr=""/>
          <p:cNvPicPr/>
          <p:nvPr/>
        </p:nvPicPr>
        <p:blipFill>
          <a:blip r:embed="rId2"/>
          <a:stretch/>
        </p:blipFill>
        <p:spPr>
          <a:xfrm>
            <a:off x="4573440" y="1630440"/>
            <a:ext cx="4570200" cy="2742840"/>
          </a:xfrm>
          <a:prstGeom prst="rect">
            <a:avLst/>
          </a:prstGeom>
          <a:ln>
            <a:noFill/>
          </a:ln>
        </p:spPr>
      </p:pic>
      <p:sp>
        <p:nvSpPr>
          <p:cNvPr id="21" name="PlaceHolder 2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5" name="CustomShape 1"/>
          <p:cNvSpPr/>
          <p:nvPr/>
        </p:nvSpPr>
        <p:spPr>
          <a:xfrm>
            <a:off x="0" y="0"/>
            <a:ext cx="9143640" cy="177480"/>
          </a:xfrm>
          <a:prstGeom prst="rect">
            <a:avLst/>
          </a:prstGeom>
          <a:solidFill>
            <a:srgbClr val="015f85"/>
          </a:solidFill>
          <a:ln>
            <a:noFill/>
          </a:ln>
        </p:spPr>
        <p:style>
          <a:lnRef idx="0"/>
          <a:fillRef idx="0"/>
          <a:effectRef idx="0"/>
          <a:fontRef idx="minor"/>
        </p:style>
      </p:sp>
      <p:sp>
        <p:nvSpPr>
          <p:cNvPr id="386" name="CustomShape 2"/>
          <p:cNvSpPr/>
          <p:nvPr/>
        </p:nvSpPr>
        <p:spPr>
          <a:xfrm>
            <a:off x="1163520" y="6672240"/>
            <a:ext cx="199692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n-US" sz="700" spc="-1" strike="noStrike">
                <a:solidFill>
                  <a:srgbClr val="d3d3d3"/>
                </a:solidFill>
                <a:latin typeface="Arial"/>
              </a:rPr>
              <a:t>© 2006 Cisco Systems, Inc. All rights reserved.</a:t>
            </a:r>
            <a:endParaRPr b="0" lang="en-US" sz="700" spc="-1" strike="noStrike">
              <a:latin typeface="DejaVu Sans"/>
            </a:endParaRPr>
          </a:p>
        </p:txBody>
      </p:sp>
      <p:sp>
        <p:nvSpPr>
          <p:cNvPr id="387" name="PlaceHolder 3"/>
          <p:cNvSpPr>
            <a:spLocks noGrp="1"/>
          </p:cNvSpPr>
          <p:nvPr>
            <p:ph type="title"/>
          </p:nvPr>
        </p:nvSpPr>
        <p:spPr>
          <a:xfrm>
            <a:off x="457200" y="273600"/>
            <a:ext cx="8229240" cy="1144800"/>
          </a:xfrm>
          <a:prstGeom prst="rect">
            <a:avLst/>
          </a:prstGeom>
        </p:spPr>
        <p:txBody>
          <a:bodyPr lIns="0" rIns="0" tIns="0" bIns="0" anchor="ctr"/>
          <a:p>
            <a:pPr algn="ct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388"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CustomShape 1"/>
          <p:cNvSpPr/>
          <p:nvPr/>
        </p:nvSpPr>
        <p:spPr>
          <a:xfrm>
            <a:off x="0" y="0"/>
            <a:ext cx="9143640" cy="177480"/>
          </a:xfrm>
          <a:prstGeom prst="rect">
            <a:avLst/>
          </a:prstGeom>
          <a:solidFill>
            <a:srgbClr val="015f85"/>
          </a:solidFill>
          <a:ln>
            <a:noFill/>
          </a:ln>
        </p:spPr>
        <p:style>
          <a:lnRef idx="0"/>
          <a:fillRef idx="0"/>
          <a:effectRef idx="0"/>
          <a:fontRef idx="minor"/>
        </p:style>
      </p:sp>
      <p:sp>
        <p:nvSpPr>
          <p:cNvPr id="59" name="CustomShape 2"/>
          <p:cNvSpPr/>
          <p:nvPr/>
        </p:nvSpPr>
        <p:spPr>
          <a:xfrm>
            <a:off x="1163520" y="6672240"/>
            <a:ext cx="199692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n-US" sz="700" spc="-1" strike="noStrike">
                <a:solidFill>
                  <a:srgbClr val="d3d3d3"/>
                </a:solidFill>
                <a:latin typeface="Arial"/>
              </a:rPr>
              <a:t>© 2006 Cisco Systems, Inc. All rights reserved.</a:t>
            </a:r>
            <a:endParaRPr b="0" lang="en-US" sz="700" spc="-1" strike="noStrike">
              <a:latin typeface="DejaVu Sans"/>
            </a:endParaRPr>
          </a:p>
        </p:txBody>
      </p:sp>
      <p:sp>
        <p:nvSpPr>
          <p:cNvPr id="60" name="PlaceHolder 3"/>
          <p:cNvSpPr>
            <a:spLocks noGrp="1"/>
          </p:cNvSpPr>
          <p:nvPr>
            <p:ph type="title"/>
          </p:nvPr>
        </p:nvSpPr>
        <p:spPr>
          <a:xfrm>
            <a:off x="655560" y="304920"/>
            <a:ext cx="8145000" cy="685440"/>
          </a:xfrm>
          <a:prstGeom prst="rect">
            <a:avLst/>
          </a:prstGeom>
        </p:spPr>
        <p:txBody>
          <a:bodyPr lIns="82080" rIns="82080" tIns="41040" bIns="41040" anchor="b"/>
          <a:p>
            <a:pPr>
              <a:lnSpc>
                <a:spcPct val="90000"/>
              </a:lnSpc>
            </a:pPr>
            <a:r>
              <a:rPr b="1" lang="en-US" sz="3200" spc="-1" strike="noStrike">
                <a:solidFill>
                  <a:srgbClr val="0183b7"/>
                </a:solidFill>
                <a:latin typeface="Arial"/>
              </a:rPr>
              <a:t>Click to edit Master title style</a:t>
            </a:r>
            <a:endParaRPr b="0" lang="en-US" sz="3200" spc="-1" strike="noStrike">
              <a:solidFill>
                <a:srgbClr val="000000"/>
              </a:solidFill>
              <a:latin typeface="Arial"/>
            </a:endParaRPr>
          </a:p>
        </p:txBody>
      </p:sp>
      <p:sp>
        <p:nvSpPr>
          <p:cNvPr id="61" name="PlaceHolder 4"/>
          <p:cNvSpPr>
            <a:spLocks noGrp="1"/>
          </p:cNvSpPr>
          <p:nvPr>
            <p:ph type="body"/>
          </p:nvPr>
        </p:nvSpPr>
        <p:spPr>
          <a:xfrm>
            <a:off x="655560" y="1143000"/>
            <a:ext cx="8159400" cy="5409720"/>
          </a:xfrm>
          <a:prstGeom prst="rect">
            <a:avLst/>
          </a:prstGeom>
        </p:spPr>
        <p:txBody>
          <a:bodyPr lIns="82080" rIns="82080" tIns="41040" bIns="41040"/>
          <a:p>
            <a:pPr marL="176040" indent="-175680">
              <a:lnSpc>
                <a:spcPct val="100000"/>
              </a:lnSpc>
              <a:spcBef>
                <a:spcPts val="1199"/>
              </a:spcBef>
              <a:buClr>
                <a:srgbClr val="0183b7"/>
              </a:buClr>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1617840" indent="-180720">
              <a:lnSpc>
                <a:spcPct val="100000"/>
              </a:lnSpc>
              <a:spcBef>
                <a:spcPts val="700"/>
              </a:spcBef>
              <a:buClr>
                <a:srgbClr val="0183b7"/>
              </a:buClr>
              <a:buFont typeface="Wingdings" charset="2"/>
              <a:buChar char=""/>
            </a:pPr>
            <a:r>
              <a:rPr b="0" lang="en-US" sz="1400" spc="-1" strike="noStrike">
                <a:solidFill>
                  <a:srgbClr val="000000"/>
                </a:solidFill>
                <a:latin typeface="Arial"/>
              </a:rPr>
              <a:t>Fifth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CustomShape 1"/>
          <p:cNvSpPr/>
          <p:nvPr/>
        </p:nvSpPr>
        <p:spPr>
          <a:xfrm>
            <a:off x="0" y="0"/>
            <a:ext cx="9143640" cy="177480"/>
          </a:xfrm>
          <a:prstGeom prst="rect">
            <a:avLst/>
          </a:prstGeom>
          <a:solidFill>
            <a:srgbClr val="015f85"/>
          </a:solidFill>
          <a:ln>
            <a:noFill/>
          </a:ln>
        </p:spPr>
        <p:style>
          <a:lnRef idx="0"/>
          <a:fillRef idx="0"/>
          <a:effectRef idx="0"/>
          <a:fontRef idx="minor"/>
        </p:style>
      </p:sp>
      <p:sp>
        <p:nvSpPr>
          <p:cNvPr id="99" name="CustomShape 2"/>
          <p:cNvSpPr/>
          <p:nvPr/>
        </p:nvSpPr>
        <p:spPr>
          <a:xfrm>
            <a:off x="1163520" y="6672240"/>
            <a:ext cx="199692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n-US" sz="700" spc="-1" strike="noStrike">
                <a:solidFill>
                  <a:srgbClr val="d3d3d3"/>
                </a:solidFill>
                <a:latin typeface="Arial"/>
              </a:rPr>
              <a:t>© 2006 Cisco Systems, Inc. All rights reserved.</a:t>
            </a:r>
            <a:endParaRPr b="0" lang="en-US" sz="700" spc="-1" strike="noStrike">
              <a:latin typeface="DejaVu Sans"/>
            </a:endParaRPr>
          </a:p>
        </p:txBody>
      </p:sp>
      <p:sp>
        <p:nvSpPr>
          <p:cNvPr id="100" name="PlaceHolder 3"/>
          <p:cNvSpPr>
            <a:spLocks noGrp="1"/>
          </p:cNvSpPr>
          <p:nvPr>
            <p:ph type="title"/>
          </p:nvPr>
        </p:nvSpPr>
        <p:spPr>
          <a:xfrm>
            <a:off x="655560" y="304920"/>
            <a:ext cx="8145000" cy="685440"/>
          </a:xfrm>
          <a:prstGeom prst="rect">
            <a:avLst/>
          </a:prstGeom>
        </p:spPr>
        <p:txBody>
          <a:bodyPr lIns="82080" rIns="82080" tIns="41040" bIns="41040" anchor="b"/>
          <a:p>
            <a:pPr>
              <a:lnSpc>
                <a:spcPct val="90000"/>
              </a:lnSpc>
            </a:pPr>
            <a:r>
              <a:rPr b="1" lang="en-US" sz="3200" spc="-1" strike="noStrike">
                <a:solidFill>
                  <a:srgbClr val="0183b7"/>
                </a:solidFill>
                <a:latin typeface="Arial"/>
              </a:rPr>
              <a:t>Click to edit Master title style</a:t>
            </a:r>
            <a:endParaRPr b="0" lang="en-US" sz="3200" spc="-1" strike="noStrike">
              <a:solidFill>
                <a:srgbClr val="000000"/>
              </a:solidFill>
              <a:latin typeface="Arial"/>
            </a:endParaRPr>
          </a:p>
        </p:txBody>
      </p:sp>
      <p:sp>
        <p:nvSpPr>
          <p:cNvPr id="101" name="PlaceHolder 4"/>
          <p:cNvSpPr>
            <a:spLocks noGrp="1"/>
          </p:cNvSpPr>
          <p:nvPr>
            <p:ph type="body"/>
          </p:nvPr>
        </p:nvSpPr>
        <p:spPr>
          <a:xfrm>
            <a:off x="655560" y="1143000"/>
            <a:ext cx="8159400" cy="2628720"/>
          </a:xfrm>
          <a:prstGeom prst="rect">
            <a:avLst/>
          </a:prstGeom>
        </p:spPr>
        <p:txBody>
          <a:bodyPr lIns="82080" rIns="82080" tIns="41040" bIns="41040"/>
          <a:p>
            <a:pPr marL="176040" indent="-175680">
              <a:lnSpc>
                <a:spcPct val="100000"/>
              </a:lnSpc>
              <a:spcBef>
                <a:spcPts val="1199"/>
              </a:spcBef>
              <a:buClr>
                <a:srgbClr val="0183b7"/>
              </a:buClr>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1617840" indent="-180720">
              <a:lnSpc>
                <a:spcPct val="100000"/>
              </a:lnSpc>
              <a:spcBef>
                <a:spcPts val="700"/>
              </a:spcBef>
              <a:buClr>
                <a:srgbClr val="0183b7"/>
              </a:buClr>
              <a:buFont typeface="Wingdings" charset="2"/>
              <a:buChar char=""/>
            </a:pPr>
            <a:r>
              <a:rPr b="0" lang="en-US" sz="1400" spc="-1" strike="noStrike">
                <a:solidFill>
                  <a:srgbClr val="000000"/>
                </a:solidFill>
                <a:latin typeface="Arial"/>
              </a:rPr>
              <a:t>Fifth level</a:t>
            </a:r>
            <a:endParaRPr b="0" lang="en-US" sz="1400" spc="-1" strike="noStrike">
              <a:solidFill>
                <a:srgbClr val="000000"/>
              </a:solidFill>
              <a:latin typeface="Arial"/>
            </a:endParaRPr>
          </a:p>
        </p:txBody>
      </p:sp>
      <p:sp>
        <p:nvSpPr>
          <p:cNvPr id="102" name="PlaceHolder 5"/>
          <p:cNvSpPr>
            <a:spLocks noGrp="1"/>
          </p:cNvSpPr>
          <p:nvPr>
            <p:ph type="body"/>
          </p:nvPr>
        </p:nvSpPr>
        <p:spPr>
          <a:xfrm>
            <a:off x="655560" y="3924360"/>
            <a:ext cx="8159400" cy="2628720"/>
          </a:xfrm>
          <a:prstGeom prst="rect">
            <a:avLst/>
          </a:prstGeom>
        </p:spPr>
        <p:txBody>
          <a:bodyPr lIns="82080" rIns="82080" tIns="41040" bIns="41040"/>
          <a:p>
            <a:pPr marL="176040" indent="-175680">
              <a:lnSpc>
                <a:spcPct val="100000"/>
              </a:lnSpc>
              <a:spcBef>
                <a:spcPts val="1199"/>
              </a:spcBef>
              <a:buClr>
                <a:srgbClr val="0183b7"/>
              </a:buClr>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1617840" indent="-180720">
              <a:lnSpc>
                <a:spcPct val="100000"/>
              </a:lnSpc>
              <a:spcBef>
                <a:spcPts val="700"/>
              </a:spcBef>
              <a:buClr>
                <a:srgbClr val="0183b7"/>
              </a:buClr>
              <a:buFont typeface="Wingdings" charset="2"/>
              <a:buChar char=""/>
            </a:pPr>
            <a:r>
              <a:rPr b="0" lang="en-US" sz="1400" spc="-1" strike="noStrike">
                <a:solidFill>
                  <a:srgbClr val="000000"/>
                </a:solidFill>
                <a:latin typeface="Arial"/>
              </a:rPr>
              <a:t>Fifth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CustomShape 1"/>
          <p:cNvSpPr/>
          <p:nvPr/>
        </p:nvSpPr>
        <p:spPr>
          <a:xfrm>
            <a:off x="0" y="0"/>
            <a:ext cx="9143640" cy="177480"/>
          </a:xfrm>
          <a:prstGeom prst="rect">
            <a:avLst/>
          </a:prstGeom>
          <a:solidFill>
            <a:srgbClr val="015f85"/>
          </a:solidFill>
          <a:ln>
            <a:noFill/>
          </a:ln>
        </p:spPr>
        <p:style>
          <a:lnRef idx="0"/>
          <a:fillRef idx="0"/>
          <a:effectRef idx="0"/>
          <a:fontRef idx="minor"/>
        </p:style>
      </p:sp>
      <p:sp>
        <p:nvSpPr>
          <p:cNvPr id="140" name="CustomShape 2"/>
          <p:cNvSpPr/>
          <p:nvPr/>
        </p:nvSpPr>
        <p:spPr>
          <a:xfrm>
            <a:off x="1163520" y="6672240"/>
            <a:ext cx="199692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n-US" sz="700" spc="-1" strike="noStrike">
                <a:solidFill>
                  <a:srgbClr val="d3d3d3"/>
                </a:solidFill>
                <a:latin typeface="Arial"/>
              </a:rPr>
              <a:t>© 2006 Cisco Systems, Inc. All rights reserved.</a:t>
            </a:r>
            <a:endParaRPr b="0" lang="en-US" sz="700" spc="-1" strike="noStrike">
              <a:latin typeface="DejaVu Sans"/>
            </a:endParaRPr>
          </a:p>
        </p:txBody>
      </p:sp>
      <p:sp>
        <p:nvSpPr>
          <p:cNvPr id="141" name="PlaceHolder 3"/>
          <p:cNvSpPr>
            <a:spLocks noGrp="1"/>
          </p:cNvSpPr>
          <p:nvPr>
            <p:ph type="title"/>
          </p:nvPr>
        </p:nvSpPr>
        <p:spPr>
          <a:xfrm>
            <a:off x="655560" y="304920"/>
            <a:ext cx="8145000" cy="685440"/>
          </a:xfrm>
          <a:prstGeom prst="rect">
            <a:avLst/>
          </a:prstGeom>
        </p:spPr>
        <p:txBody>
          <a:bodyPr lIns="82080" rIns="82080" tIns="41040" bIns="41040" anchor="b"/>
          <a:p>
            <a:pPr>
              <a:lnSpc>
                <a:spcPct val="90000"/>
              </a:lnSpc>
            </a:pPr>
            <a:r>
              <a:rPr b="1" lang="en-US" sz="3200" spc="-1" strike="noStrike">
                <a:solidFill>
                  <a:srgbClr val="0183b7"/>
                </a:solidFill>
                <a:latin typeface="Arial"/>
              </a:rPr>
              <a:t>Click to edit Master title style</a:t>
            </a:r>
            <a:endParaRPr b="0" lang="en-US" sz="3200" spc="-1" strike="noStrike">
              <a:solidFill>
                <a:srgbClr val="000000"/>
              </a:solidFill>
              <a:latin typeface="Arial"/>
            </a:endParaRPr>
          </a:p>
        </p:txBody>
      </p:sp>
      <p:sp>
        <p:nvSpPr>
          <p:cNvPr id="142" name="PlaceHolder 4"/>
          <p:cNvSpPr>
            <a:spLocks noGrp="1"/>
          </p:cNvSpPr>
          <p:nvPr>
            <p:ph type="body"/>
          </p:nvPr>
        </p:nvSpPr>
        <p:spPr>
          <a:xfrm>
            <a:off x="655560" y="1143000"/>
            <a:ext cx="4003200" cy="2628720"/>
          </a:xfrm>
          <a:prstGeom prst="rect">
            <a:avLst/>
          </a:prstGeom>
        </p:spPr>
        <p:txBody>
          <a:bodyPr lIns="82080" rIns="82080" tIns="41040" bIns="41040"/>
          <a:p>
            <a:pPr marL="176040" indent="-175680">
              <a:lnSpc>
                <a:spcPct val="100000"/>
              </a:lnSpc>
              <a:spcBef>
                <a:spcPts val="1199"/>
              </a:spcBef>
              <a:buClr>
                <a:srgbClr val="0183b7"/>
              </a:buClr>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1617840" indent="-180720">
              <a:lnSpc>
                <a:spcPct val="100000"/>
              </a:lnSpc>
              <a:spcBef>
                <a:spcPts val="700"/>
              </a:spcBef>
              <a:buClr>
                <a:srgbClr val="0183b7"/>
              </a:buClr>
              <a:buFont typeface="Wingdings" charset="2"/>
              <a:buChar char=""/>
            </a:pPr>
            <a:r>
              <a:rPr b="0" lang="en-US" sz="1400" spc="-1" strike="noStrike">
                <a:solidFill>
                  <a:srgbClr val="000000"/>
                </a:solidFill>
                <a:latin typeface="Arial"/>
              </a:rPr>
              <a:t>Fifth level</a:t>
            </a:r>
            <a:endParaRPr b="0" lang="en-US" sz="1400" spc="-1" strike="noStrike">
              <a:solidFill>
                <a:srgbClr val="000000"/>
              </a:solidFill>
              <a:latin typeface="Arial"/>
            </a:endParaRPr>
          </a:p>
        </p:txBody>
      </p:sp>
      <p:sp>
        <p:nvSpPr>
          <p:cNvPr id="143" name="PlaceHolder 5"/>
          <p:cNvSpPr>
            <a:spLocks noGrp="1"/>
          </p:cNvSpPr>
          <p:nvPr>
            <p:ph type="body"/>
          </p:nvPr>
        </p:nvSpPr>
        <p:spPr>
          <a:xfrm>
            <a:off x="4811760" y="1143000"/>
            <a:ext cx="4003200" cy="2628720"/>
          </a:xfrm>
          <a:prstGeom prst="rect">
            <a:avLst/>
          </a:prstGeom>
        </p:spPr>
        <p:txBody>
          <a:bodyPr lIns="82080" rIns="82080" tIns="41040" bIns="41040"/>
          <a:p>
            <a:pPr marL="176040" indent="-175680">
              <a:lnSpc>
                <a:spcPct val="100000"/>
              </a:lnSpc>
              <a:spcBef>
                <a:spcPts val="1199"/>
              </a:spcBef>
              <a:buClr>
                <a:srgbClr val="0183b7"/>
              </a:buClr>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1617840" indent="-180720">
              <a:lnSpc>
                <a:spcPct val="100000"/>
              </a:lnSpc>
              <a:spcBef>
                <a:spcPts val="700"/>
              </a:spcBef>
              <a:buClr>
                <a:srgbClr val="0183b7"/>
              </a:buClr>
              <a:buFont typeface="Wingdings" charset="2"/>
              <a:buChar char=""/>
            </a:pPr>
            <a:r>
              <a:rPr b="0" lang="en-US" sz="1400" spc="-1" strike="noStrike">
                <a:solidFill>
                  <a:srgbClr val="000000"/>
                </a:solidFill>
                <a:latin typeface="Arial"/>
              </a:rPr>
              <a:t>Fifth level</a:t>
            </a:r>
            <a:endParaRPr b="0" lang="en-US" sz="1400" spc="-1" strike="noStrike">
              <a:solidFill>
                <a:srgbClr val="000000"/>
              </a:solidFill>
              <a:latin typeface="Arial"/>
            </a:endParaRPr>
          </a:p>
        </p:txBody>
      </p:sp>
      <p:sp>
        <p:nvSpPr>
          <p:cNvPr id="144" name="PlaceHolder 6"/>
          <p:cNvSpPr>
            <a:spLocks noGrp="1"/>
          </p:cNvSpPr>
          <p:nvPr>
            <p:ph type="body"/>
          </p:nvPr>
        </p:nvSpPr>
        <p:spPr>
          <a:xfrm>
            <a:off x="655560" y="3924360"/>
            <a:ext cx="8159400" cy="2628720"/>
          </a:xfrm>
          <a:prstGeom prst="rect">
            <a:avLst/>
          </a:prstGeom>
        </p:spPr>
        <p:txBody>
          <a:bodyPr lIns="82080" rIns="82080" tIns="41040" bIns="41040"/>
          <a:p>
            <a:pPr marL="176040" indent="-175680">
              <a:lnSpc>
                <a:spcPct val="100000"/>
              </a:lnSpc>
              <a:spcBef>
                <a:spcPts val="1199"/>
              </a:spcBef>
              <a:buClr>
                <a:srgbClr val="0183b7"/>
              </a:buClr>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1617840" indent="-180720">
              <a:lnSpc>
                <a:spcPct val="100000"/>
              </a:lnSpc>
              <a:spcBef>
                <a:spcPts val="700"/>
              </a:spcBef>
              <a:buClr>
                <a:srgbClr val="0183b7"/>
              </a:buClr>
              <a:buFont typeface="Wingdings" charset="2"/>
              <a:buChar char=""/>
            </a:pPr>
            <a:r>
              <a:rPr b="0" lang="en-US" sz="1400" spc="-1" strike="noStrike">
                <a:solidFill>
                  <a:srgbClr val="000000"/>
                </a:solidFill>
                <a:latin typeface="Arial"/>
              </a:rPr>
              <a:t>Fifth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CustomShape 1"/>
          <p:cNvSpPr/>
          <p:nvPr/>
        </p:nvSpPr>
        <p:spPr>
          <a:xfrm>
            <a:off x="0" y="0"/>
            <a:ext cx="9143640" cy="177480"/>
          </a:xfrm>
          <a:prstGeom prst="rect">
            <a:avLst/>
          </a:prstGeom>
          <a:solidFill>
            <a:srgbClr val="015f85"/>
          </a:solidFill>
          <a:ln>
            <a:noFill/>
          </a:ln>
        </p:spPr>
        <p:style>
          <a:lnRef idx="0"/>
          <a:fillRef idx="0"/>
          <a:effectRef idx="0"/>
          <a:fontRef idx="minor"/>
        </p:style>
      </p:sp>
      <p:sp>
        <p:nvSpPr>
          <p:cNvPr id="182" name="CustomShape 2"/>
          <p:cNvSpPr/>
          <p:nvPr/>
        </p:nvSpPr>
        <p:spPr>
          <a:xfrm>
            <a:off x="1163520" y="6672240"/>
            <a:ext cx="199692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n-US" sz="700" spc="-1" strike="noStrike">
                <a:solidFill>
                  <a:srgbClr val="d3d3d3"/>
                </a:solidFill>
                <a:latin typeface="Arial"/>
              </a:rPr>
              <a:t>© 2006 Cisco Systems, Inc. All rights reserved.</a:t>
            </a:r>
            <a:endParaRPr b="0" lang="en-US" sz="700" spc="-1" strike="noStrike">
              <a:latin typeface="DejaVu Sans"/>
            </a:endParaRPr>
          </a:p>
        </p:txBody>
      </p:sp>
      <p:sp>
        <p:nvSpPr>
          <p:cNvPr id="183" name="PlaceHolder 3"/>
          <p:cNvSpPr>
            <a:spLocks noGrp="1"/>
          </p:cNvSpPr>
          <p:nvPr>
            <p:ph type="title"/>
          </p:nvPr>
        </p:nvSpPr>
        <p:spPr>
          <a:xfrm>
            <a:off x="655560" y="304920"/>
            <a:ext cx="8145000" cy="685440"/>
          </a:xfrm>
          <a:prstGeom prst="rect">
            <a:avLst/>
          </a:prstGeom>
        </p:spPr>
        <p:txBody>
          <a:bodyPr lIns="82080" rIns="82080" tIns="41040" bIns="41040" anchor="b"/>
          <a:p>
            <a:pPr>
              <a:lnSpc>
                <a:spcPct val="90000"/>
              </a:lnSpc>
            </a:pPr>
            <a:r>
              <a:rPr b="1" lang="en-US" sz="3200" spc="-1" strike="noStrike">
                <a:solidFill>
                  <a:srgbClr val="0183b7"/>
                </a:solidFill>
                <a:latin typeface="Arial"/>
              </a:rPr>
              <a:t>Click to edit Master title style</a:t>
            </a:r>
            <a:endParaRPr b="0" lang="en-US" sz="3200" spc="-1" strike="noStrike">
              <a:solidFill>
                <a:srgbClr val="000000"/>
              </a:solidFill>
              <a:latin typeface="Arial"/>
            </a:endParaRPr>
          </a:p>
        </p:txBody>
      </p:sp>
      <p:sp>
        <p:nvSpPr>
          <p:cNvPr id="184" name="PlaceHolder 4"/>
          <p:cNvSpPr>
            <a:spLocks noGrp="1"/>
          </p:cNvSpPr>
          <p:nvPr>
            <p:ph type="body"/>
          </p:nvPr>
        </p:nvSpPr>
        <p:spPr>
          <a:xfrm>
            <a:off x="655560" y="1143000"/>
            <a:ext cx="8159400" cy="2628720"/>
          </a:xfrm>
          <a:prstGeom prst="rect">
            <a:avLst/>
          </a:prstGeom>
        </p:spPr>
        <p:txBody>
          <a:bodyPr lIns="82080" rIns="82080" tIns="41040" bIns="41040"/>
          <a:p>
            <a:pPr marL="176040" indent="-175680">
              <a:lnSpc>
                <a:spcPct val="100000"/>
              </a:lnSpc>
              <a:spcBef>
                <a:spcPts val="1199"/>
              </a:spcBef>
              <a:buClr>
                <a:srgbClr val="0183b7"/>
              </a:buClr>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1617840" indent="-180720">
              <a:lnSpc>
                <a:spcPct val="100000"/>
              </a:lnSpc>
              <a:spcBef>
                <a:spcPts val="700"/>
              </a:spcBef>
              <a:buClr>
                <a:srgbClr val="0183b7"/>
              </a:buClr>
              <a:buFont typeface="Wingdings" charset="2"/>
              <a:buChar char=""/>
            </a:pPr>
            <a:r>
              <a:rPr b="0" lang="en-US" sz="1400" spc="-1" strike="noStrike">
                <a:solidFill>
                  <a:srgbClr val="000000"/>
                </a:solidFill>
                <a:latin typeface="Arial"/>
              </a:rPr>
              <a:t>Fifth level</a:t>
            </a:r>
            <a:endParaRPr b="0" lang="en-US" sz="1400" spc="-1" strike="noStrike">
              <a:solidFill>
                <a:srgbClr val="000000"/>
              </a:solidFill>
              <a:latin typeface="Arial"/>
            </a:endParaRPr>
          </a:p>
        </p:txBody>
      </p:sp>
      <p:sp>
        <p:nvSpPr>
          <p:cNvPr id="185" name="PlaceHolder 5"/>
          <p:cNvSpPr>
            <a:spLocks noGrp="1"/>
          </p:cNvSpPr>
          <p:nvPr>
            <p:ph type="body"/>
          </p:nvPr>
        </p:nvSpPr>
        <p:spPr>
          <a:xfrm>
            <a:off x="655560" y="3924360"/>
            <a:ext cx="8159400" cy="2628720"/>
          </a:xfrm>
          <a:prstGeom prst="rect">
            <a:avLst/>
          </a:prstGeom>
        </p:spPr>
        <p:txBody>
          <a:bodyPr lIns="82080" rIns="82080" tIns="41040" bIns="41040"/>
          <a:p>
            <a:pPr marL="176040" indent="-175680">
              <a:lnSpc>
                <a:spcPct val="100000"/>
              </a:lnSpc>
              <a:spcBef>
                <a:spcPts val="1199"/>
              </a:spcBef>
              <a:buClr>
                <a:srgbClr val="0183b7"/>
              </a:buClr>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1617840" indent="-180720">
              <a:lnSpc>
                <a:spcPct val="100000"/>
              </a:lnSpc>
              <a:spcBef>
                <a:spcPts val="700"/>
              </a:spcBef>
              <a:buClr>
                <a:srgbClr val="0183b7"/>
              </a:buClr>
              <a:buFont typeface="Wingdings" charset="2"/>
              <a:buChar char=""/>
            </a:pPr>
            <a:r>
              <a:rPr b="0" lang="en-US" sz="1400" spc="-1" strike="noStrike">
                <a:solidFill>
                  <a:srgbClr val="000000"/>
                </a:solidFill>
                <a:latin typeface="Arial"/>
              </a:rPr>
              <a:t>Fifth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2" name="CustomShape 1"/>
          <p:cNvSpPr/>
          <p:nvPr/>
        </p:nvSpPr>
        <p:spPr>
          <a:xfrm>
            <a:off x="0" y="0"/>
            <a:ext cx="9143640" cy="177480"/>
          </a:xfrm>
          <a:prstGeom prst="rect">
            <a:avLst/>
          </a:prstGeom>
          <a:solidFill>
            <a:srgbClr val="015f85"/>
          </a:solidFill>
          <a:ln>
            <a:noFill/>
          </a:ln>
        </p:spPr>
        <p:style>
          <a:lnRef idx="0"/>
          <a:fillRef idx="0"/>
          <a:effectRef idx="0"/>
          <a:fontRef idx="minor"/>
        </p:style>
      </p:sp>
      <p:sp>
        <p:nvSpPr>
          <p:cNvPr id="223" name="CustomShape 2"/>
          <p:cNvSpPr/>
          <p:nvPr/>
        </p:nvSpPr>
        <p:spPr>
          <a:xfrm>
            <a:off x="1163520" y="6672240"/>
            <a:ext cx="199692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n-US" sz="700" spc="-1" strike="noStrike">
                <a:solidFill>
                  <a:srgbClr val="d3d3d3"/>
                </a:solidFill>
                <a:latin typeface="Arial"/>
              </a:rPr>
              <a:t>© 2006 Cisco Systems, Inc. All rights reserved.</a:t>
            </a:r>
            <a:endParaRPr b="0" lang="en-US" sz="700" spc="-1" strike="noStrike">
              <a:latin typeface="DejaVu Sans"/>
            </a:endParaRPr>
          </a:p>
        </p:txBody>
      </p:sp>
      <p:sp>
        <p:nvSpPr>
          <p:cNvPr id="224" name="PlaceHolder 3"/>
          <p:cNvSpPr>
            <a:spLocks noGrp="1"/>
          </p:cNvSpPr>
          <p:nvPr>
            <p:ph type="title"/>
          </p:nvPr>
        </p:nvSpPr>
        <p:spPr>
          <a:xfrm>
            <a:off x="655560" y="304920"/>
            <a:ext cx="8145000" cy="685440"/>
          </a:xfrm>
          <a:prstGeom prst="rect">
            <a:avLst/>
          </a:prstGeom>
        </p:spPr>
        <p:txBody>
          <a:bodyPr lIns="82080" rIns="82080" tIns="41040" bIns="41040" anchor="b"/>
          <a:p>
            <a:pPr>
              <a:lnSpc>
                <a:spcPct val="90000"/>
              </a:lnSpc>
            </a:pPr>
            <a:r>
              <a:rPr b="1" lang="en-US" sz="3200" spc="-1" strike="noStrike">
                <a:solidFill>
                  <a:srgbClr val="0183b7"/>
                </a:solidFill>
                <a:latin typeface="Arial"/>
              </a:rPr>
              <a:t>Click to edit Master title style</a:t>
            </a:r>
            <a:endParaRPr b="0" lang="en-US" sz="3200" spc="-1" strike="noStrike">
              <a:solidFill>
                <a:srgbClr val="000000"/>
              </a:solidFill>
              <a:latin typeface="Arial"/>
            </a:endParaRPr>
          </a:p>
        </p:txBody>
      </p:sp>
      <p:sp>
        <p:nvSpPr>
          <p:cNvPr id="225" name="PlaceHolder 4"/>
          <p:cNvSpPr>
            <a:spLocks noGrp="1"/>
          </p:cNvSpPr>
          <p:nvPr>
            <p:ph type="body"/>
          </p:nvPr>
        </p:nvSpPr>
        <p:spPr>
          <a:xfrm>
            <a:off x="655560" y="1143000"/>
            <a:ext cx="4003200" cy="5409720"/>
          </a:xfrm>
          <a:prstGeom prst="rect">
            <a:avLst/>
          </a:prstGeom>
        </p:spPr>
        <p:txBody>
          <a:bodyPr lIns="82080" rIns="82080" tIns="41040" bIns="41040"/>
          <a:p>
            <a:pPr marL="176040" indent="-175680">
              <a:lnSpc>
                <a:spcPct val="100000"/>
              </a:lnSpc>
              <a:spcBef>
                <a:spcPts val="1199"/>
              </a:spcBef>
              <a:buClr>
                <a:srgbClr val="0183b7"/>
              </a:buClr>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1617840" indent="-180720">
              <a:lnSpc>
                <a:spcPct val="100000"/>
              </a:lnSpc>
              <a:spcBef>
                <a:spcPts val="700"/>
              </a:spcBef>
              <a:buClr>
                <a:srgbClr val="0183b7"/>
              </a:buClr>
              <a:buFont typeface="Wingdings" charset="2"/>
              <a:buChar char=""/>
            </a:pPr>
            <a:r>
              <a:rPr b="0" lang="en-US" sz="1400" spc="-1" strike="noStrike">
                <a:solidFill>
                  <a:srgbClr val="000000"/>
                </a:solidFill>
                <a:latin typeface="Arial"/>
              </a:rPr>
              <a:t>Fifth level</a:t>
            </a:r>
            <a:endParaRPr b="0" lang="en-US" sz="1400" spc="-1" strike="noStrike">
              <a:solidFill>
                <a:srgbClr val="000000"/>
              </a:solidFill>
              <a:latin typeface="Arial"/>
            </a:endParaRPr>
          </a:p>
        </p:txBody>
      </p:sp>
      <p:sp>
        <p:nvSpPr>
          <p:cNvPr id="226" name="PlaceHolder 5"/>
          <p:cNvSpPr>
            <a:spLocks noGrp="1"/>
          </p:cNvSpPr>
          <p:nvPr>
            <p:ph type="body"/>
          </p:nvPr>
        </p:nvSpPr>
        <p:spPr>
          <a:xfrm>
            <a:off x="4811760" y="1143000"/>
            <a:ext cx="4003200" cy="5409720"/>
          </a:xfrm>
          <a:prstGeom prst="rect">
            <a:avLst/>
          </a:prstGeom>
        </p:spPr>
        <p:txBody>
          <a:bodyPr lIns="82080" rIns="82080" tIns="41040" bIns="41040"/>
          <a:p>
            <a:pPr marL="176040" indent="-175680">
              <a:lnSpc>
                <a:spcPct val="100000"/>
              </a:lnSpc>
              <a:spcBef>
                <a:spcPts val="1199"/>
              </a:spcBef>
              <a:buClr>
                <a:srgbClr val="0183b7"/>
              </a:buClr>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1617840" indent="-180720">
              <a:lnSpc>
                <a:spcPct val="100000"/>
              </a:lnSpc>
              <a:spcBef>
                <a:spcPts val="700"/>
              </a:spcBef>
              <a:buClr>
                <a:srgbClr val="0183b7"/>
              </a:buClr>
              <a:buFont typeface="Wingdings" charset="2"/>
              <a:buChar char=""/>
            </a:pPr>
            <a:r>
              <a:rPr b="0" lang="en-US" sz="1400" spc="-1" strike="noStrike">
                <a:solidFill>
                  <a:srgbClr val="000000"/>
                </a:solidFill>
                <a:latin typeface="Arial"/>
              </a:rPr>
              <a:t>Fifth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3" name="CustomShape 1"/>
          <p:cNvSpPr/>
          <p:nvPr/>
        </p:nvSpPr>
        <p:spPr>
          <a:xfrm>
            <a:off x="0" y="0"/>
            <a:ext cx="9143640" cy="177480"/>
          </a:xfrm>
          <a:prstGeom prst="rect">
            <a:avLst/>
          </a:prstGeom>
          <a:solidFill>
            <a:srgbClr val="015f85"/>
          </a:solidFill>
          <a:ln>
            <a:noFill/>
          </a:ln>
        </p:spPr>
        <p:style>
          <a:lnRef idx="0"/>
          <a:fillRef idx="0"/>
          <a:effectRef idx="0"/>
          <a:fontRef idx="minor"/>
        </p:style>
      </p:sp>
      <p:sp>
        <p:nvSpPr>
          <p:cNvPr id="264" name="CustomShape 2"/>
          <p:cNvSpPr/>
          <p:nvPr/>
        </p:nvSpPr>
        <p:spPr>
          <a:xfrm>
            <a:off x="1163520" y="6672240"/>
            <a:ext cx="199692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n-US" sz="700" spc="-1" strike="noStrike">
                <a:solidFill>
                  <a:srgbClr val="d3d3d3"/>
                </a:solidFill>
                <a:latin typeface="Arial"/>
              </a:rPr>
              <a:t>© 2006 Cisco Systems, Inc. All rights reserved.</a:t>
            </a:r>
            <a:endParaRPr b="0" lang="en-US" sz="700" spc="-1" strike="noStrike">
              <a:latin typeface="DejaVu Sans"/>
            </a:endParaRPr>
          </a:p>
        </p:txBody>
      </p:sp>
      <p:sp>
        <p:nvSpPr>
          <p:cNvPr id="265" name="PlaceHolder 3"/>
          <p:cNvSpPr>
            <a:spLocks noGrp="1"/>
          </p:cNvSpPr>
          <p:nvPr>
            <p:ph type="title"/>
          </p:nvPr>
        </p:nvSpPr>
        <p:spPr>
          <a:xfrm>
            <a:off x="655560" y="304920"/>
            <a:ext cx="8145000" cy="685440"/>
          </a:xfrm>
          <a:prstGeom prst="rect">
            <a:avLst/>
          </a:prstGeom>
        </p:spPr>
        <p:txBody>
          <a:bodyPr lIns="82080" rIns="82080" tIns="41040" bIns="41040" anchor="b"/>
          <a:p>
            <a:pPr>
              <a:lnSpc>
                <a:spcPct val="90000"/>
              </a:lnSpc>
            </a:pPr>
            <a:r>
              <a:rPr b="1" lang="en-US" sz="3200" spc="-1" strike="noStrike">
                <a:solidFill>
                  <a:srgbClr val="0183b7"/>
                </a:solidFill>
                <a:latin typeface="Arial"/>
              </a:rPr>
              <a:t>Click to edit Master title style</a:t>
            </a:r>
            <a:endParaRPr b="0" lang="en-US" sz="3200" spc="-1" strike="noStrike">
              <a:solidFill>
                <a:srgbClr val="000000"/>
              </a:solidFill>
              <a:latin typeface="Arial"/>
            </a:endParaRPr>
          </a:p>
        </p:txBody>
      </p:sp>
      <p:sp>
        <p:nvSpPr>
          <p:cNvPr id="266" name="PlaceHolder 4"/>
          <p:cNvSpPr>
            <a:spLocks noGrp="1"/>
          </p:cNvSpPr>
          <p:nvPr>
            <p:ph type="body"/>
          </p:nvPr>
        </p:nvSpPr>
        <p:spPr>
          <a:xfrm>
            <a:off x="655560" y="1143000"/>
            <a:ext cx="8159400" cy="5409720"/>
          </a:xfrm>
          <a:prstGeom prst="rect">
            <a:avLst/>
          </a:prstGeom>
        </p:spPr>
        <p:txBody>
          <a:bodyPr lIns="82080" rIns="82080" tIns="41040" bIns="41040" anchor="b" anchorCtr="1"/>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3" name="CustomShape 1"/>
          <p:cNvSpPr/>
          <p:nvPr/>
        </p:nvSpPr>
        <p:spPr>
          <a:xfrm>
            <a:off x="0" y="0"/>
            <a:ext cx="9143640" cy="177480"/>
          </a:xfrm>
          <a:prstGeom prst="rect">
            <a:avLst/>
          </a:prstGeom>
          <a:solidFill>
            <a:srgbClr val="015f85"/>
          </a:solidFill>
          <a:ln>
            <a:noFill/>
          </a:ln>
        </p:spPr>
        <p:style>
          <a:lnRef idx="0"/>
          <a:fillRef idx="0"/>
          <a:effectRef idx="0"/>
          <a:fontRef idx="minor"/>
        </p:style>
      </p:sp>
      <p:sp>
        <p:nvSpPr>
          <p:cNvPr id="304" name="CustomShape 2"/>
          <p:cNvSpPr/>
          <p:nvPr/>
        </p:nvSpPr>
        <p:spPr>
          <a:xfrm>
            <a:off x="1163520" y="6672240"/>
            <a:ext cx="199692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n-US" sz="700" spc="-1" strike="noStrike">
                <a:solidFill>
                  <a:srgbClr val="d3d3d3"/>
                </a:solidFill>
                <a:latin typeface="Arial"/>
              </a:rPr>
              <a:t>© 2006 Cisco Systems, Inc. All rights reserved.</a:t>
            </a:r>
            <a:endParaRPr b="0" lang="en-US" sz="700" spc="-1" strike="noStrike">
              <a:latin typeface="DejaVu Sans"/>
            </a:endParaRPr>
          </a:p>
        </p:txBody>
      </p:sp>
      <p:sp>
        <p:nvSpPr>
          <p:cNvPr id="305" name="PlaceHolder 3"/>
          <p:cNvSpPr>
            <a:spLocks noGrp="1"/>
          </p:cNvSpPr>
          <p:nvPr>
            <p:ph type="title"/>
          </p:nvPr>
        </p:nvSpPr>
        <p:spPr>
          <a:xfrm>
            <a:off x="655560" y="304920"/>
            <a:ext cx="8145000" cy="685440"/>
          </a:xfrm>
          <a:prstGeom prst="rect">
            <a:avLst/>
          </a:prstGeom>
        </p:spPr>
        <p:txBody>
          <a:bodyPr lIns="82080" rIns="82080" tIns="41040" bIns="41040" anchor="b"/>
          <a:p>
            <a:pPr>
              <a:lnSpc>
                <a:spcPct val="90000"/>
              </a:lnSpc>
            </a:pPr>
            <a:r>
              <a:rPr b="1" lang="en-US" sz="3200" spc="-1" strike="noStrike">
                <a:solidFill>
                  <a:srgbClr val="0183b7"/>
                </a:solidFill>
                <a:latin typeface="Arial"/>
              </a:rPr>
              <a:t>Click to edit Master title style</a:t>
            </a:r>
            <a:endParaRPr b="0" lang="en-US" sz="3200" spc="-1" strike="noStrike">
              <a:solidFill>
                <a:srgbClr val="000000"/>
              </a:solidFill>
              <a:latin typeface="Arial"/>
            </a:endParaRPr>
          </a:p>
        </p:txBody>
      </p:sp>
      <p:sp>
        <p:nvSpPr>
          <p:cNvPr id="306"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3" name="CustomShape 1"/>
          <p:cNvSpPr/>
          <p:nvPr/>
        </p:nvSpPr>
        <p:spPr>
          <a:xfrm>
            <a:off x="0" y="0"/>
            <a:ext cx="9143640" cy="177480"/>
          </a:xfrm>
          <a:prstGeom prst="rect">
            <a:avLst/>
          </a:prstGeom>
          <a:solidFill>
            <a:srgbClr val="015f85"/>
          </a:solidFill>
          <a:ln>
            <a:noFill/>
          </a:ln>
        </p:spPr>
        <p:style>
          <a:lnRef idx="0"/>
          <a:fillRef idx="0"/>
          <a:effectRef idx="0"/>
          <a:fontRef idx="minor"/>
        </p:style>
      </p:sp>
      <p:sp>
        <p:nvSpPr>
          <p:cNvPr id="344" name="CustomShape 2"/>
          <p:cNvSpPr/>
          <p:nvPr/>
        </p:nvSpPr>
        <p:spPr>
          <a:xfrm>
            <a:off x="1163520" y="6672240"/>
            <a:ext cx="199692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n-US" sz="700" spc="-1" strike="noStrike">
                <a:solidFill>
                  <a:srgbClr val="d3d3d3"/>
                </a:solidFill>
                <a:latin typeface="Arial"/>
              </a:rPr>
              <a:t>© 2006 Cisco Systems, Inc. All rights reserved.</a:t>
            </a:r>
            <a:endParaRPr b="0" lang="en-US" sz="700" spc="-1" strike="noStrike">
              <a:latin typeface="DejaVu Sans"/>
            </a:endParaRPr>
          </a:p>
        </p:txBody>
      </p:sp>
      <p:sp>
        <p:nvSpPr>
          <p:cNvPr id="345" name="PlaceHolder 3"/>
          <p:cNvSpPr>
            <a:spLocks noGrp="1"/>
          </p:cNvSpPr>
          <p:nvPr>
            <p:ph type="title"/>
          </p:nvPr>
        </p:nvSpPr>
        <p:spPr>
          <a:xfrm>
            <a:off x="655560" y="304920"/>
            <a:ext cx="8145000" cy="685440"/>
          </a:xfrm>
          <a:prstGeom prst="rect">
            <a:avLst/>
          </a:prstGeom>
        </p:spPr>
        <p:txBody>
          <a:bodyPr lIns="82080" rIns="82080" tIns="41040" bIns="41040" anchor="b"/>
          <a:p>
            <a:pPr>
              <a:lnSpc>
                <a:spcPct val="90000"/>
              </a:lnSpc>
            </a:pPr>
            <a:r>
              <a:rPr b="1" lang="en-US" sz="3200" spc="-1" strike="noStrike">
                <a:solidFill>
                  <a:srgbClr val="0183b7"/>
                </a:solidFill>
                <a:latin typeface="Arial"/>
              </a:rPr>
              <a:t>Click to edit Master title style</a:t>
            </a:r>
            <a:endParaRPr b="0" lang="en-US" sz="3200" spc="-1" strike="noStrike">
              <a:solidFill>
                <a:srgbClr val="000000"/>
              </a:solidFill>
              <a:latin typeface="Arial"/>
            </a:endParaRPr>
          </a:p>
        </p:txBody>
      </p:sp>
      <p:sp>
        <p:nvSpPr>
          <p:cNvPr id="346" name="PlaceHolder 4"/>
          <p:cNvSpPr>
            <a:spLocks noGrp="1"/>
          </p:cNvSpPr>
          <p:nvPr>
            <p:ph type="body"/>
          </p:nvPr>
        </p:nvSpPr>
        <p:spPr>
          <a:xfrm>
            <a:off x="655560" y="1143000"/>
            <a:ext cx="4003200" cy="5409720"/>
          </a:xfrm>
          <a:prstGeom prst="rect">
            <a:avLst/>
          </a:prstGeom>
        </p:spPr>
        <p:txBody>
          <a:bodyPr lIns="82080" rIns="82080" tIns="41040" bIns="41040"/>
          <a:p>
            <a:pPr marL="176040" indent="-175680">
              <a:lnSpc>
                <a:spcPct val="100000"/>
              </a:lnSpc>
              <a:spcBef>
                <a:spcPts val="1199"/>
              </a:spcBef>
              <a:buClr>
                <a:srgbClr val="0183b7"/>
              </a:buClr>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1617840" indent="-180720">
              <a:lnSpc>
                <a:spcPct val="100000"/>
              </a:lnSpc>
              <a:spcBef>
                <a:spcPts val="700"/>
              </a:spcBef>
              <a:buClr>
                <a:srgbClr val="0183b7"/>
              </a:buClr>
              <a:buFont typeface="Wingdings" charset="2"/>
              <a:buChar char=""/>
            </a:pPr>
            <a:r>
              <a:rPr b="0" lang="en-US" sz="1400" spc="-1" strike="noStrike">
                <a:solidFill>
                  <a:srgbClr val="000000"/>
                </a:solidFill>
                <a:latin typeface="Arial"/>
              </a:rPr>
              <a:t>Fifth level</a:t>
            </a:r>
            <a:endParaRPr b="0" lang="en-US" sz="1400" spc="-1" strike="noStrike">
              <a:solidFill>
                <a:srgbClr val="000000"/>
              </a:solidFill>
              <a:latin typeface="Arial"/>
            </a:endParaRPr>
          </a:p>
        </p:txBody>
      </p:sp>
      <p:sp>
        <p:nvSpPr>
          <p:cNvPr id="347" name="PlaceHolder 5"/>
          <p:cNvSpPr>
            <a:spLocks noGrp="1"/>
          </p:cNvSpPr>
          <p:nvPr>
            <p:ph type="body"/>
          </p:nvPr>
        </p:nvSpPr>
        <p:spPr>
          <a:xfrm>
            <a:off x="4811760" y="1143000"/>
            <a:ext cx="4003200" cy="2628720"/>
          </a:xfrm>
          <a:prstGeom prst="rect">
            <a:avLst/>
          </a:prstGeom>
        </p:spPr>
        <p:txBody>
          <a:bodyPr lIns="82080" rIns="82080" tIns="41040" bIns="41040"/>
          <a:p>
            <a:pPr marL="176040" indent="-175680">
              <a:lnSpc>
                <a:spcPct val="100000"/>
              </a:lnSpc>
              <a:spcBef>
                <a:spcPts val="1199"/>
              </a:spcBef>
              <a:buClr>
                <a:srgbClr val="0183b7"/>
              </a:buClr>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1617840" indent="-180720">
              <a:lnSpc>
                <a:spcPct val="100000"/>
              </a:lnSpc>
              <a:spcBef>
                <a:spcPts val="700"/>
              </a:spcBef>
              <a:buClr>
                <a:srgbClr val="0183b7"/>
              </a:buClr>
              <a:buFont typeface="Wingdings" charset="2"/>
              <a:buChar char=""/>
            </a:pPr>
            <a:r>
              <a:rPr b="0" lang="en-US" sz="1400" spc="-1" strike="noStrike">
                <a:solidFill>
                  <a:srgbClr val="000000"/>
                </a:solidFill>
                <a:latin typeface="Arial"/>
              </a:rPr>
              <a:t>Fifth level</a:t>
            </a:r>
            <a:endParaRPr b="0" lang="en-US" sz="1400" spc="-1" strike="noStrike">
              <a:solidFill>
                <a:srgbClr val="000000"/>
              </a:solidFill>
              <a:latin typeface="Arial"/>
            </a:endParaRPr>
          </a:p>
        </p:txBody>
      </p:sp>
      <p:sp>
        <p:nvSpPr>
          <p:cNvPr id="348" name="PlaceHolder 6"/>
          <p:cNvSpPr>
            <a:spLocks noGrp="1"/>
          </p:cNvSpPr>
          <p:nvPr>
            <p:ph type="body"/>
          </p:nvPr>
        </p:nvSpPr>
        <p:spPr>
          <a:xfrm>
            <a:off x="4811760" y="3924360"/>
            <a:ext cx="4003200" cy="2628720"/>
          </a:xfrm>
          <a:prstGeom prst="rect">
            <a:avLst/>
          </a:prstGeom>
        </p:spPr>
        <p:txBody>
          <a:bodyPr lIns="82080" rIns="82080" tIns="41040" bIns="41040"/>
          <a:p>
            <a:pPr marL="176040" indent="-175680">
              <a:lnSpc>
                <a:spcPct val="100000"/>
              </a:lnSpc>
              <a:spcBef>
                <a:spcPts val="1199"/>
              </a:spcBef>
              <a:buClr>
                <a:srgbClr val="0183b7"/>
              </a:buClr>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1617840" indent="-180720">
              <a:lnSpc>
                <a:spcPct val="100000"/>
              </a:lnSpc>
              <a:spcBef>
                <a:spcPts val="700"/>
              </a:spcBef>
              <a:buClr>
                <a:srgbClr val="0183b7"/>
              </a:buClr>
              <a:buFont typeface="Wingdings" charset="2"/>
              <a:buChar char=""/>
            </a:pPr>
            <a:r>
              <a:rPr b="0" lang="en-US" sz="1400" spc="-1" strike="noStrike">
                <a:solidFill>
                  <a:srgbClr val="000000"/>
                </a:solidFill>
                <a:latin typeface="Arial"/>
              </a:rPr>
              <a:t>Fifth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4.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4.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61.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89.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4.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4.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4.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89.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04.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89.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4.xml"/><Relationship Id="rId3"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89.xml"/><Relationship Id="rId3"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89.xml"/><Relationship Id="rId3"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89.xml"/><Relationship Id="rId3"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6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4.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650880" y="2676600"/>
            <a:ext cx="3768480" cy="829800"/>
          </a:xfrm>
          <a:prstGeom prst="rect">
            <a:avLst/>
          </a:prstGeom>
          <a:noFill/>
          <a:ln>
            <a:noFill/>
          </a:ln>
        </p:spPr>
        <p:txBody>
          <a:bodyPr lIns="82080" rIns="82080" tIns="41040" bIns="41040" anchor="ctr"/>
          <a:p>
            <a:pPr>
              <a:lnSpc>
                <a:spcPct val="100000"/>
              </a:lnSpc>
            </a:pPr>
            <a:r>
              <a:rPr b="0" lang="en-US" sz="2600" spc="-1" strike="noStrike">
                <a:solidFill>
                  <a:srgbClr val="ffffff"/>
                </a:solidFill>
                <a:latin typeface="Arial"/>
              </a:rPr>
              <a:t>Optimizing Converged Cisco Networks (ONT)</a:t>
            </a:r>
            <a:endParaRPr b="0" lang="en-US" sz="2600" spc="-1" strike="noStrike">
              <a:solidFill>
                <a:srgbClr val="000000"/>
              </a:solidFill>
              <a:latin typeface="Arial"/>
            </a:endParaRPr>
          </a:p>
        </p:txBody>
      </p:sp>
      <p:sp>
        <p:nvSpPr>
          <p:cNvPr id="431" name="TextShape 2"/>
          <p:cNvSpPr txBox="1"/>
          <p:nvPr/>
        </p:nvSpPr>
        <p:spPr>
          <a:xfrm>
            <a:off x="650880" y="4734000"/>
            <a:ext cx="6940080" cy="782640"/>
          </a:xfrm>
          <a:prstGeom prst="rect">
            <a:avLst/>
          </a:prstGeom>
          <a:noFill/>
          <a:ln>
            <a:noFill/>
          </a:ln>
        </p:spPr>
        <p:txBody>
          <a:bodyPr lIns="82080" rIns="82080" tIns="41040" bIns="41040"/>
          <a:p>
            <a:pPr>
              <a:lnSpc>
                <a:spcPct val="90000"/>
              </a:lnSpc>
              <a:spcBef>
                <a:spcPts val="1001"/>
              </a:spcBef>
            </a:pPr>
            <a:r>
              <a:rPr b="1" lang="en-US" sz="2000" spc="-1" strike="noStrike">
                <a:solidFill>
                  <a:srgbClr val="8e8e95"/>
                </a:solidFill>
                <a:latin typeface="Arial"/>
              </a:rPr>
              <a:t>Stretnutie 3: Riešenie a predchádzanie zahlteniu (Congestion Management, Congestion Avoidance)</a:t>
            </a:r>
            <a:endParaRPr b="0" lang="en-US" sz="2000" spc="-1" strike="noStrike">
              <a:latin typeface="DejaVu Sans"/>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685800" y="2362320"/>
            <a:ext cx="7924320" cy="3580920"/>
          </a:xfrm>
          <a:prstGeom prst="rect">
            <a:avLst/>
          </a:prstGeom>
          <a:solidFill>
            <a:schemeClr val="bg1"/>
          </a:solidFill>
          <a:ln w="28440">
            <a:solidFill>
              <a:schemeClr val="tx1"/>
            </a:solidFill>
            <a:miter/>
          </a:ln>
        </p:spPr>
        <p:style>
          <a:lnRef idx="0"/>
          <a:fillRef idx="0"/>
          <a:effectRef idx="0"/>
          <a:fontRef idx="minor"/>
        </p:style>
      </p:sp>
      <p:sp>
        <p:nvSpPr>
          <p:cNvPr id="455" name="TextShape 2"/>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Zistenie aktuálnej dĺžky hardvérového frontu</a:t>
            </a:r>
            <a:endParaRPr b="0" lang="en-US" sz="2800" spc="-1" strike="noStrike">
              <a:solidFill>
                <a:srgbClr val="000000"/>
              </a:solidFill>
              <a:latin typeface="Arial"/>
            </a:endParaRPr>
          </a:p>
        </p:txBody>
      </p:sp>
      <p:sp>
        <p:nvSpPr>
          <p:cNvPr id="456" name="TextShape 3"/>
          <p:cNvSpPr txBox="1"/>
          <p:nvPr/>
        </p:nvSpPr>
        <p:spPr>
          <a:xfrm>
            <a:off x="655560" y="1523880"/>
            <a:ext cx="8159400" cy="717120"/>
          </a:xfrm>
          <a:prstGeom prst="rect">
            <a:avLst/>
          </a:prstGeom>
          <a:noFill/>
          <a:ln>
            <a:noFill/>
          </a:ln>
        </p:spPr>
        <p:txBody>
          <a:bodyPr lIns="82080" rIns="82080" tIns="41040" bIns="41040"/>
          <a:p>
            <a:pPr marL="176040" indent="-175680">
              <a:lnSpc>
                <a:spcPct val="85000"/>
              </a:lnSpc>
              <a:spcBef>
                <a:spcPts val="950"/>
              </a:spcBef>
              <a:buClr>
                <a:srgbClr val="0183b7"/>
              </a:buClr>
              <a:buFont typeface="Wingdings" charset="2"/>
              <a:buChar char=""/>
            </a:pPr>
            <a:r>
              <a:rPr b="0" lang="en-US" sz="1900" spc="-1" strike="noStrike">
                <a:solidFill>
                  <a:srgbClr val="000000"/>
                </a:solidFill>
                <a:latin typeface="Arial"/>
              </a:rPr>
              <a:t>Príkaz </a:t>
            </a:r>
            <a:r>
              <a:rPr b="1" lang="en-US" sz="1900" spc="-1" strike="noStrike">
                <a:solidFill>
                  <a:srgbClr val="b21a1a"/>
                </a:solidFill>
                <a:latin typeface="Courier New"/>
              </a:rPr>
              <a:t>show controllers </a:t>
            </a:r>
            <a:r>
              <a:rPr b="0" lang="en-US" sz="1900" spc="-1" strike="noStrike">
                <a:solidFill>
                  <a:srgbClr val="000000"/>
                </a:solidFill>
                <a:latin typeface="Arial"/>
              </a:rPr>
              <a:t>uvádza veľkosť hardvérového frontu zvoleného rozhrania</a:t>
            </a:r>
            <a:endParaRPr b="0" lang="en-US" sz="1900" spc="-1" strike="noStrike">
              <a:solidFill>
                <a:srgbClr val="000000"/>
              </a:solidFill>
              <a:latin typeface="Arial"/>
            </a:endParaRPr>
          </a:p>
        </p:txBody>
      </p:sp>
      <p:sp>
        <p:nvSpPr>
          <p:cNvPr id="457" name="CustomShape 4"/>
          <p:cNvSpPr/>
          <p:nvPr/>
        </p:nvSpPr>
        <p:spPr>
          <a:xfrm>
            <a:off x="838080" y="2438280"/>
            <a:ext cx="7467120" cy="493200"/>
          </a:xfrm>
          <a:prstGeom prst="rect">
            <a:avLst/>
          </a:prstGeom>
          <a:noFill/>
          <a:ln>
            <a:noFill/>
          </a:ln>
        </p:spPr>
        <p:style>
          <a:lnRef idx="0"/>
          <a:fillRef idx="0"/>
          <a:effectRef idx="0"/>
          <a:fontRef idx="minor"/>
        </p:style>
      </p:sp>
      <p:sp>
        <p:nvSpPr>
          <p:cNvPr id="458" name="CustomShape 5"/>
          <p:cNvSpPr/>
          <p:nvPr/>
        </p:nvSpPr>
        <p:spPr>
          <a:xfrm>
            <a:off x="747000" y="4543200"/>
            <a:ext cx="1904760" cy="228240"/>
          </a:xfrm>
          <a:prstGeom prst="rect">
            <a:avLst/>
          </a:prstGeom>
          <a:solidFill>
            <a:srgbClr val="f9de91"/>
          </a:solidFill>
          <a:ln>
            <a:noFill/>
          </a:ln>
        </p:spPr>
        <p:style>
          <a:lnRef idx="0"/>
          <a:fillRef idx="0"/>
          <a:effectRef idx="0"/>
          <a:fontRef idx="minor"/>
        </p:style>
      </p:sp>
      <p:sp>
        <p:nvSpPr>
          <p:cNvPr id="459" name="CustomShape 6"/>
          <p:cNvSpPr/>
          <p:nvPr/>
        </p:nvSpPr>
        <p:spPr>
          <a:xfrm>
            <a:off x="685800" y="2362320"/>
            <a:ext cx="7924320" cy="3580920"/>
          </a:xfrm>
          <a:prstGeom prst="rect">
            <a:avLst/>
          </a:prstGeom>
          <a:noFill/>
          <a:ln>
            <a:noFill/>
          </a:ln>
        </p:spPr>
        <p:style>
          <a:lnRef idx="0"/>
          <a:fillRef idx="0"/>
          <a:effectRef idx="0"/>
          <a:fontRef idx="minor"/>
        </p:style>
        <p:txBody>
          <a:bodyPr lIns="82080" rIns="82080" tIns="41040" bIns="41040"/>
          <a:p>
            <a:pPr>
              <a:lnSpc>
                <a:spcPct val="100000"/>
              </a:lnSpc>
            </a:pPr>
            <a:r>
              <a:rPr b="1" lang="en-US" sz="1400" spc="-1" strike="noStrike">
                <a:solidFill>
                  <a:srgbClr val="000000"/>
                </a:solidFill>
                <a:latin typeface="Courier New"/>
              </a:rPr>
              <a:t>R1# </a:t>
            </a:r>
            <a:r>
              <a:rPr b="1" lang="en-US" sz="1400" spc="-1" strike="noStrike">
                <a:solidFill>
                  <a:srgbClr val="b21a1a"/>
                </a:solidFill>
                <a:latin typeface="Courier New"/>
              </a:rPr>
              <a:t>show controllers serial 0/1/0</a:t>
            </a:r>
            <a:endParaRPr b="0" lang="en-US" sz="1400" spc="-1" strike="noStrike">
              <a:latin typeface="DejaVu Sans"/>
            </a:endParaRPr>
          </a:p>
          <a:p>
            <a:pPr>
              <a:lnSpc>
                <a:spcPct val="100000"/>
              </a:lnSpc>
            </a:pPr>
            <a:r>
              <a:rPr b="1" lang="en-US" sz="1400" spc="-1" strike="noStrike">
                <a:solidFill>
                  <a:srgbClr val="000000"/>
                </a:solidFill>
                <a:latin typeface="Courier New"/>
              </a:rPr>
              <a:t>Interface Serial0/1/0</a:t>
            </a:r>
            <a:endParaRPr b="0" lang="en-US" sz="1400" spc="-1" strike="noStrike">
              <a:latin typeface="DejaVu Sans"/>
            </a:endParaRPr>
          </a:p>
          <a:p>
            <a:pPr>
              <a:lnSpc>
                <a:spcPct val="100000"/>
              </a:lnSpc>
            </a:pPr>
            <a:r>
              <a:rPr b="1" lang="en-US" sz="1400" spc="-1" strike="noStrike">
                <a:solidFill>
                  <a:srgbClr val="000000"/>
                </a:solidFill>
                <a:latin typeface="Courier New"/>
              </a:rPr>
              <a:t>Hardware is GT96K</a:t>
            </a:r>
            <a:endParaRPr b="0" lang="en-US" sz="1400" spc="-1" strike="noStrike">
              <a:latin typeface="DejaVu Sans"/>
            </a:endParaRPr>
          </a:p>
          <a:p>
            <a:pPr>
              <a:lnSpc>
                <a:spcPct val="100000"/>
              </a:lnSpc>
            </a:pPr>
            <a:r>
              <a:rPr b="1" lang="en-US" sz="1400" spc="-1" strike="noStrike">
                <a:solidFill>
                  <a:srgbClr val="000000"/>
                </a:solidFill>
                <a:latin typeface="Courier New"/>
              </a:rPr>
              <a:t>DCE V.11 (X.21), clock rate 384000</a:t>
            </a:r>
            <a:endParaRPr b="0" lang="en-US" sz="1400" spc="-1" strike="noStrike">
              <a:latin typeface="DejaVu Sans"/>
            </a:endParaRPr>
          </a:p>
          <a:p>
            <a:pPr>
              <a:lnSpc>
                <a:spcPct val="100000"/>
              </a:lnSpc>
            </a:pPr>
            <a:endParaRPr b="0" lang="en-US" sz="1400" spc="-1" strike="noStrike">
              <a:latin typeface="DejaVu Sans"/>
            </a:endParaRPr>
          </a:p>
          <a:p>
            <a:pPr>
              <a:lnSpc>
                <a:spcPct val="100000"/>
              </a:lnSpc>
            </a:pPr>
            <a:r>
              <a:rPr b="1" lang="en-US" sz="1400" spc="-1" strike="noStrike">
                <a:solidFill>
                  <a:srgbClr val="000000"/>
                </a:solidFill>
                <a:latin typeface="Courier New"/>
              </a:rPr>
              <a:t>&lt;...part of the output omitted...&gt;</a:t>
            </a:r>
            <a:endParaRPr b="0" lang="en-US" sz="1400" spc="-1" strike="noStrike">
              <a:latin typeface="DejaVu Sans"/>
            </a:endParaRPr>
          </a:p>
          <a:p>
            <a:pPr>
              <a:lnSpc>
                <a:spcPct val="100000"/>
              </a:lnSpc>
            </a:pPr>
            <a:r>
              <a:rPr b="1" lang="en-US" sz="1400" spc="-1" strike="noStrike">
                <a:solidFill>
                  <a:srgbClr val="000000"/>
                </a:solidFill>
                <a:latin typeface="Courier New"/>
              </a:rPr>
              <a:t>1 sdma_rx_reserr, 0 sdma_tx_reserr</a:t>
            </a:r>
            <a:endParaRPr b="0" lang="en-US" sz="1400" spc="-1" strike="noStrike">
              <a:latin typeface="DejaVu Sans"/>
            </a:endParaRPr>
          </a:p>
          <a:p>
            <a:pPr>
              <a:lnSpc>
                <a:spcPct val="100000"/>
              </a:lnSpc>
            </a:pPr>
            <a:r>
              <a:rPr b="1" lang="en-US" sz="1400" spc="-1" strike="noStrike">
                <a:solidFill>
                  <a:srgbClr val="000000"/>
                </a:solidFill>
                <a:latin typeface="Courier New"/>
              </a:rPr>
              <a:t>0 rx_bogus_pkts, rx_bogus_flag FALSE</a:t>
            </a:r>
            <a:endParaRPr b="0" lang="en-US" sz="1400" spc="-1" strike="noStrike">
              <a:latin typeface="DejaVu Sans"/>
            </a:endParaRPr>
          </a:p>
          <a:p>
            <a:pPr>
              <a:lnSpc>
                <a:spcPct val="100000"/>
              </a:lnSpc>
            </a:pPr>
            <a:r>
              <a:rPr b="1" lang="en-US" sz="1400" spc="-1" strike="noStrike">
                <a:solidFill>
                  <a:srgbClr val="000000"/>
                </a:solidFill>
                <a:latin typeface="Courier New"/>
              </a:rPr>
              <a:t>0 sdma_tx_ur_processed</a:t>
            </a:r>
            <a:endParaRPr b="0" lang="en-US" sz="1400" spc="-1" strike="noStrike">
              <a:latin typeface="DejaVu Sans"/>
            </a:endParaRPr>
          </a:p>
          <a:p>
            <a:pPr>
              <a:lnSpc>
                <a:spcPct val="100000"/>
              </a:lnSpc>
            </a:pPr>
            <a:endParaRPr b="0" lang="en-US" sz="1400" spc="-1" strike="noStrike">
              <a:latin typeface="DejaVu Sans"/>
            </a:endParaRPr>
          </a:p>
          <a:p>
            <a:pPr>
              <a:lnSpc>
                <a:spcPct val="100000"/>
              </a:lnSpc>
            </a:pPr>
            <a:r>
              <a:rPr b="1" lang="en-US" sz="1400" spc="-1" strike="noStrike">
                <a:solidFill>
                  <a:srgbClr val="000000"/>
                </a:solidFill>
                <a:latin typeface="Courier New"/>
              </a:rPr>
              <a:t>tx_limited = 1(2), errata19 count1 - 0, count2 - 0</a:t>
            </a:r>
            <a:endParaRPr b="0" lang="en-US" sz="1400" spc="-1" strike="noStrike">
              <a:latin typeface="DejaVu Sans"/>
            </a:endParaRPr>
          </a:p>
          <a:p>
            <a:pPr>
              <a:lnSpc>
                <a:spcPct val="100000"/>
              </a:lnSpc>
            </a:pPr>
            <a:r>
              <a:rPr b="1" lang="en-US" sz="1400" spc="-1" strike="noStrike">
                <a:solidFill>
                  <a:srgbClr val="000000"/>
                </a:solidFill>
                <a:latin typeface="Courier New"/>
              </a:rPr>
              <a:t>Receive Ring</a:t>
            </a:r>
            <a:endParaRPr b="0" lang="en-US" sz="1400" spc="-1" strike="noStrike">
              <a:latin typeface="DejaVu Sans"/>
            </a:endParaRPr>
          </a:p>
          <a:p>
            <a:pPr>
              <a:lnSpc>
                <a:spcPct val="100000"/>
              </a:lnSpc>
            </a:pPr>
            <a:r>
              <a:rPr b="1" lang="en-US" sz="1400" spc="-1" strike="noStrike">
                <a:solidFill>
                  <a:srgbClr val="000000"/>
                </a:solidFill>
                <a:latin typeface="Courier New"/>
              </a:rPr>
              <a:t>rxr head (27)(0x075BD090), rxr tail (0)(0x075BCEE0)</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rmd(75BCEE0): nbd 75BCEF0 cmd_sts 80800000 buf_sz 06000000 buf_ptr 75CB8E0</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rmd(75BCEF0): nbd 75BCF00 cmd_sts 80800000 buf_sz 06000000 buf_ptr 75CCC00</a:t>
            </a:r>
            <a:endParaRPr b="0" lang="en-US" sz="1400" spc="-1" strike="noStrike">
              <a:latin typeface="DejaVu Sans"/>
            </a:endParaRPr>
          </a:p>
          <a:p>
            <a:pPr>
              <a:lnSpc>
                <a:spcPct val="100000"/>
              </a:lnSpc>
            </a:pPr>
            <a:r>
              <a:rPr b="1" lang="en-US" sz="1400" spc="-1" strike="noStrike">
                <a:solidFill>
                  <a:srgbClr val="000000"/>
                </a:solidFill>
                <a:latin typeface="Courier New"/>
              </a:rPr>
              <a:t>&lt;...rest of the output omitted...&gt;</a:t>
            </a:r>
            <a:endParaRPr b="0" lang="en-US" sz="1400" spc="-1" strike="noStrike">
              <a:latin typeface="DejaVu Sans"/>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Zahltenie na softvérových rozhraniach</a:t>
            </a:r>
            <a:endParaRPr b="0" lang="en-US" sz="2800" spc="-1" strike="noStrike">
              <a:solidFill>
                <a:srgbClr val="000000"/>
              </a:solidFill>
              <a:latin typeface="Arial"/>
            </a:endParaRPr>
          </a:p>
        </p:txBody>
      </p:sp>
      <p:sp>
        <p:nvSpPr>
          <p:cNvPr id="461"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Podrozhrania a softvérové rozhrania (dialery, tunely, subinterface-y) nemajú svoj vlastný výstupný front</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Tieto rozhrania trpia zahltením vtedy, keď sa zahltí výstupný hardvérový front na hlavnom hardvérovom rozhraní</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Pojmy “TxQ” a “tx-ring” oba označujú hardvérový front a je ich možné voľne zamieňať</a:t>
            </a:r>
            <a:endParaRPr b="0" lang="en-US" sz="2400" spc="-1" strike="noStrike">
              <a:solidFill>
                <a:srgbClr val="000000"/>
              </a:solid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Čo sú to frontové disciplíny (Queuing)?</a:t>
            </a:r>
            <a:endParaRPr b="0" lang="en-US" sz="2800" spc="-1" strike="noStrike">
              <a:solidFill>
                <a:srgbClr val="000000"/>
              </a:solidFill>
              <a:latin typeface="Arial"/>
            </a:endParaRPr>
          </a:p>
        </p:txBody>
      </p:sp>
      <p:sp>
        <p:nvSpPr>
          <p:cNvPr id="463"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Frontové disciplíny (režimy, mechanizmy) sú mechanizmy na riadenie (zvládnutie) zahltenia na rozhraniach</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Frontové disciplíny sú navrhnuté tak, aby obslúžili prechodné zahltenie rozhrania odložením nadbytočných paketov do vyrovnávacích pamätí (frontov), pokým nebude rozhranie opäť dostupné</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Existujúce elementárne frontové disciplíny:</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First-in, first-out (FIFO)</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Priority queuing (PQ)</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Round robin (RR)</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Weighted round robin (WRR), Custom queueing (CQ)</a:t>
            </a:r>
            <a:endParaRPr b="0" lang="en-US" sz="2000" spc="-1" strike="noStrike">
              <a:solidFill>
                <a:srgbClr val="000000"/>
              </a:solid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4" name="Picture 2" descr=""/>
          <p:cNvPicPr/>
          <p:nvPr/>
        </p:nvPicPr>
        <p:blipFill>
          <a:blip r:embed="rId1"/>
          <a:stretch/>
        </p:blipFill>
        <p:spPr>
          <a:xfrm>
            <a:off x="2057400" y="3809880"/>
            <a:ext cx="4225680" cy="1719000"/>
          </a:xfrm>
          <a:prstGeom prst="rect">
            <a:avLst/>
          </a:prstGeom>
          <a:ln>
            <a:noFill/>
          </a:ln>
        </p:spPr>
      </p:pic>
      <p:sp>
        <p:nvSpPr>
          <p:cNvPr id="465"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Frontový režim FIFO</a:t>
            </a:r>
            <a:endParaRPr b="0" lang="en-US" sz="2800" spc="-1" strike="noStrike">
              <a:solidFill>
                <a:srgbClr val="000000"/>
              </a:solidFill>
              <a:latin typeface="Arial"/>
            </a:endParaRPr>
          </a:p>
        </p:txBody>
      </p:sp>
      <p:sp>
        <p:nvSpPr>
          <p:cNvPr id="466" name="TextShape 2"/>
          <p:cNvSpPr txBox="1"/>
          <p:nvPr/>
        </p:nvSpPr>
        <p:spPr>
          <a:xfrm>
            <a:off x="655560" y="1143000"/>
            <a:ext cx="8159400" cy="262872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Pakety sa odosielajú v poradí, v ktorom prišli</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Definitívne najjednoduchší</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Využíva jeden front</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V iných mechanizmoch sa využíva niekoľko frontov, každý z nich je sám osebe FIFO</a:t>
            </a:r>
            <a:endParaRPr b="0" lang="en-US" sz="20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FIFO preto tvorí veľmi dôležitý základ všetkých ďalších mechanizmov</a:t>
            </a:r>
            <a:endParaRPr b="0" lang="en-US" sz="1800" spc="-1" strike="noStrike">
              <a:solidFill>
                <a:srgbClr val="000000"/>
              </a:solid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7" name="Picture 2" descr=""/>
          <p:cNvPicPr/>
          <p:nvPr/>
        </p:nvPicPr>
        <p:blipFill>
          <a:blip r:embed="rId1"/>
          <a:stretch/>
        </p:blipFill>
        <p:spPr>
          <a:xfrm>
            <a:off x="4454640" y="1676520"/>
            <a:ext cx="4231800" cy="4236840"/>
          </a:xfrm>
          <a:prstGeom prst="rect">
            <a:avLst/>
          </a:prstGeom>
          <a:ln>
            <a:noFill/>
          </a:ln>
        </p:spPr>
      </p:pic>
      <p:sp>
        <p:nvSpPr>
          <p:cNvPr id="468"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Frontový režim Priority Queuing</a:t>
            </a:r>
            <a:endParaRPr b="0" lang="en-US" sz="3200" spc="-1" strike="noStrike">
              <a:solidFill>
                <a:srgbClr val="000000"/>
              </a:solidFill>
              <a:latin typeface="Arial"/>
            </a:endParaRPr>
          </a:p>
        </p:txBody>
      </p:sp>
      <p:sp>
        <p:nvSpPr>
          <p:cNvPr id="469" name="TextShape 2"/>
          <p:cNvSpPr txBox="1"/>
          <p:nvPr/>
        </p:nvSpPr>
        <p:spPr>
          <a:xfrm>
            <a:off x="655560" y="1143000"/>
            <a:ext cx="4001760" cy="540972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Používa viaceré fronty</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Umožňuje stanoviť absolútne priority</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Plánovač vždy vyberá pakety</a:t>
            </a:r>
            <a:br/>
            <a:r>
              <a:rPr b="0" lang="en-US" sz="2000" spc="-1" strike="noStrike">
                <a:solidFill>
                  <a:srgbClr val="000000"/>
                </a:solidFill>
                <a:latin typeface="Arial"/>
              </a:rPr>
              <a:t>z frontu s najvyššou prioritou,</a:t>
            </a:r>
            <a:br/>
            <a:r>
              <a:rPr b="0" lang="en-US" sz="2000" spc="-1" strike="noStrike">
                <a:solidFill>
                  <a:srgbClr val="000000"/>
                </a:solidFill>
                <a:latin typeface="Arial"/>
              </a:rPr>
              <a:t>v ktorom sa ešte nachádzajú čakajúce pakety</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Front s najvyššou prioritou má garantovanú obsluhu</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Hrozí riziko starvácie menej prioritných frontov</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Je veľmi ťažké garantovať oneskorenie v menej prioritných frontoch</a:t>
            </a:r>
            <a:endParaRPr b="0" lang="en-US" sz="2000" spc="-1" strike="noStrike">
              <a:solidFill>
                <a:srgbClr val="000000"/>
              </a:solid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0" name="Picture 2" descr=""/>
          <p:cNvPicPr/>
          <p:nvPr/>
        </p:nvPicPr>
        <p:blipFill>
          <a:blip r:embed="rId1"/>
          <a:stretch/>
        </p:blipFill>
        <p:spPr>
          <a:xfrm>
            <a:off x="4245120" y="1676520"/>
            <a:ext cx="4365360" cy="4236840"/>
          </a:xfrm>
          <a:prstGeom prst="rect">
            <a:avLst/>
          </a:prstGeom>
          <a:ln>
            <a:noFill/>
          </a:ln>
        </p:spPr>
      </p:pic>
      <p:sp>
        <p:nvSpPr>
          <p:cNvPr id="471"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Frontový režim Round Robin Queuing</a:t>
            </a:r>
            <a:endParaRPr b="0" lang="en-US" sz="3200" spc="-1" strike="noStrike">
              <a:solidFill>
                <a:srgbClr val="000000"/>
              </a:solidFill>
              <a:latin typeface="Arial"/>
            </a:endParaRPr>
          </a:p>
        </p:txBody>
      </p:sp>
      <p:sp>
        <p:nvSpPr>
          <p:cNvPr id="472" name="TextShape 2"/>
          <p:cNvSpPr txBox="1"/>
          <p:nvPr/>
        </p:nvSpPr>
        <p:spPr>
          <a:xfrm>
            <a:off x="655560" y="1143000"/>
            <a:ext cx="4001760" cy="540972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Využíva viaceré fronty</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Nepodporuje priority</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Plánovač v nekonečnom cykle prechádza frontami v pevnom poradí a z každého pri jednom prechode vyberie jeden paket na odoslanie</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Každý front má garantované, že plánovač z neho do istého času odoberie paket</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Podiel prenosového pásma pripadajúci na jeden front sa však nedá garantovať</a:t>
            </a:r>
            <a:endParaRPr b="0" lang="en-US" sz="2000" spc="-1" strike="noStrike">
              <a:solidFill>
                <a:srgbClr val="000000"/>
              </a:solid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3" name="Picture 2" descr=""/>
          <p:cNvPicPr/>
          <p:nvPr/>
        </p:nvPicPr>
        <p:blipFill>
          <a:blip r:embed="rId1"/>
          <a:stretch/>
        </p:blipFill>
        <p:spPr>
          <a:xfrm>
            <a:off x="4343400" y="1676520"/>
            <a:ext cx="4438440" cy="4236840"/>
          </a:xfrm>
          <a:prstGeom prst="rect">
            <a:avLst/>
          </a:prstGeom>
          <a:ln>
            <a:noFill/>
          </a:ln>
        </p:spPr>
      </p:pic>
      <p:sp>
        <p:nvSpPr>
          <p:cNvPr id="474"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Frontový režim Weighted Round Robin Queuing</a:t>
            </a:r>
            <a:endParaRPr b="0" lang="en-US" sz="2800" spc="-1" strike="noStrike">
              <a:solidFill>
                <a:srgbClr val="000000"/>
              </a:solidFill>
              <a:latin typeface="Arial"/>
            </a:endParaRPr>
          </a:p>
        </p:txBody>
      </p:sp>
      <p:sp>
        <p:nvSpPr>
          <p:cNvPr id="475" name="TextShape 2"/>
          <p:cNvSpPr txBox="1"/>
          <p:nvPr/>
        </p:nvSpPr>
        <p:spPr>
          <a:xfrm>
            <a:off x="655560" y="1143000"/>
            <a:ext cx="4001760" cy="540972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Vylepšenie obyčajného RRQ</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Podporuje priority</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Každému frontu prideľuje váhu</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Fronty obsluhuje cyklicky ako RRQ, avšak z každého frontu vyberie počet paketov úmerný váhe frontu</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Existujú implementácie, kde namiesto počtu paketov je definovaný objem dát, ktorý sa má z frontu odoslať</a:t>
            </a:r>
            <a:endParaRPr b="0" lang="en-US" sz="20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Táto implementácia sa volá Custom Queueing (CQ)</a:t>
            </a:r>
            <a:endParaRPr b="0" lang="en-US" sz="1800" spc="-1" strike="noStrike">
              <a:solidFill>
                <a:srgbClr val="000000"/>
              </a:solid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6" name="Picture 2" descr=""/>
          <p:cNvPicPr/>
          <p:nvPr/>
        </p:nvPicPr>
        <p:blipFill>
          <a:blip r:embed="rId1"/>
          <a:stretch/>
        </p:blipFill>
        <p:spPr>
          <a:xfrm>
            <a:off x="533520" y="1523880"/>
            <a:ext cx="7835400" cy="2761920"/>
          </a:xfrm>
          <a:prstGeom prst="rect">
            <a:avLst/>
          </a:prstGeom>
          <a:ln>
            <a:noFill/>
          </a:ln>
        </p:spPr>
      </p:pic>
      <p:sp>
        <p:nvSpPr>
          <p:cNvPr id="477" name="TextShape 1"/>
          <p:cNvSpPr txBox="1"/>
          <p:nvPr/>
        </p:nvSpPr>
        <p:spPr>
          <a:xfrm>
            <a:off x="304920" y="380880"/>
            <a:ext cx="830556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Problémy s Weighted Round Robin Queuing</a:t>
            </a:r>
            <a:endParaRPr b="0" lang="en-US" sz="2800" spc="-1" strike="noStrike">
              <a:solidFill>
                <a:srgbClr val="000000"/>
              </a:solidFill>
              <a:latin typeface="Arial"/>
            </a:endParaRPr>
          </a:p>
        </p:txBody>
      </p:sp>
      <p:sp>
        <p:nvSpPr>
          <p:cNvPr id="478" name="TextShape 2"/>
          <p:cNvSpPr txBox="1"/>
          <p:nvPr/>
        </p:nvSpPr>
        <p:spPr>
          <a:xfrm>
            <a:off x="458640" y="3419280"/>
            <a:ext cx="8221320" cy="3969360"/>
          </a:xfrm>
          <a:prstGeom prst="rect">
            <a:avLst/>
          </a:prstGeom>
          <a:noFill/>
          <a:ln>
            <a:noFill/>
          </a:ln>
        </p:spPr>
        <p:txBody>
          <a:bodyPr lIns="82080" rIns="82080" tIns="41040" bIns="41040" anchor="ctr" anchorCtr="1"/>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Vo WRR (CQ) môže dochádzať k vychýleniu skutočných váh frontov</a:t>
            </a:r>
            <a:endParaRPr b="0" lang="en-US" sz="20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CQ dovoľuje v jednom prechode plánovača odoslať z frontu istý počet bajtov tým, že sa odošle hneď niekoľko paketov</a:t>
            </a:r>
            <a:endParaRPr b="0" lang="en-US" sz="18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Plánovač však môže odoslať paket aj vtedy, ak celkový počet odoslaných bajtov je väčší než povolená váha frontu</a:t>
            </a:r>
            <a:endParaRPr b="0" lang="en-US" sz="1800" spc="-1" strike="noStrike">
              <a:solidFill>
                <a:srgbClr val="000000"/>
              </a:solid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0" y="0"/>
            <a:ext cx="4800240" cy="3123720"/>
          </a:xfrm>
          <a:prstGeom prst="rect">
            <a:avLst/>
          </a:prstGeom>
          <a:solidFill>
            <a:srgbClr val="015f85"/>
          </a:solidFill>
          <a:ln>
            <a:noFill/>
          </a:ln>
        </p:spPr>
        <p:style>
          <a:lnRef idx="0"/>
          <a:fillRef idx="0"/>
          <a:effectRef idx="0"/>
          <a:fontRef idx="minor"/>
        </p:style>
      </p:sp>
      <p:sp>
        <p:nvSpPr>
          <p:cNvPr id="480" name="TextShape 2"/>
          <p:cNvSpPr txBox="1"/>
          <p:nvPr/>
        </p:nvSpPr>
        <p:spPr>
          <a:xfrm>
            <a:off x="179280" y="1089000"/>
            <a:ext cx="4061880" cy="837720"/>
          </a:xfrm>
          <a:prstGeom prst="rect">
            <a:avLst/>
          </a:prstGeom>
          <a:noFill/>
          <a:ln>
            <a:noFill/>
          </a:ln>
        </p:spPr>
        <p:txBody>
          <a:bodyPr lIns="82080" rIns="82080" tIns="41040" bIns="41040" anchor="ctr"/>
          <a:p>
            <a:pPr algn="ctr">
              <a:lnSpc>
                <a:spcPct val="100000"/>
              </a:lnSpc>
            </a:pPr>
            <a:r>
              <a:rPr b="1" lang="en-US" sz="2800" spc="-1" strike="noStrike">
                <a:solidFill>
                  <a:srgbClr val="ffffff"/>
                </a:solidFill>
                <a:latin typeface="Arial"/>
              </a:rPr>
              <a:t>Weighted Fair Queueing (WFQ)</a:t>
            </a:r>
            <a:endParaRPr b="0" lang="en-US" sz="2800" spc="-1" strike="noStrike">
              <a:solidFill>
                <a:srgbClr val="000000"/>
              </a:solidFill>
              <a:latin typeface="Arial"/>
            </a:endParaRPr>
          </a:p>
        </p:txBody>
      </p:sp>
      <p:pic>
        <p:nvPicPr>
          <p:cNvPr id="481" name="Picture 4" descr=""/>
          <p:cNvPicPr/>
          <p:nvPr/>
        </p:nvPicPr>
        <p:blipFill>
          <a:blip r:embed="rId1"/>
          <a:srcRect l="0" t="0" r="-31" b="0"/>
          <a:stretch/>
        </p:blipFill>
        <p:spPr>
          <a:xfrm>
            <a:off x="4462560" y="0"/>
            <a:ext cx="4692240" cy="31237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Frontový režim Weighted Fair Queuing</a:t>
            </a:r>
            <a:endParaRPr b="0" lang="en-US" sz="3200" spc="-1" strike="noStrike">
              <a:solidFill>
                <a:srgbClr val="000000"/>
              </a:solidFill>
              <a:latin typeface="Arial"/>
            </a:endParaRPr>
          </a:p>
        </p:txBody>
      </p:sp>
      <p:sp>
        <p:nvSpPr>
          <p:cNvPr id="483"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Frontový režim, ktorý realizuje „férovú“ politiku, by sa mal správať podľa týchto kritérií:</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Znižovať dobu odozvy pre interaktívne toky tým, že ich uprednostní pred ostatnými</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Zabrániť veľkoobjemovým tokom monopolizáciu rozhrania</a:t>
            </a:r>
            <a:endParaRPr b="0" lang="en-US" sz="20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Ideálny férový algoritmus by mal cyklicky obsluhovať všetky fronty a z každého vybrať v jednom cykle jeden bit</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Tento prístup je v paketových sieťach nepoužiteľný</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Možno ho však nahradiť približným postupom:</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Pre každý front si viesť evidenciu, koľko dát celkovo bude z neho odoslaných, ak z neho odošleme ďalší paket</a:t>
            </a:r>
            <a:endParaRPr b="0" lang="en-US" sz="18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Obsluhovať vždy ten front, z ktorého je vrátane nasledujúceho paketu celkovo odoslaných najmenej dát</a:t>
            </a:r>
            <a:endParaRPr b="0" lang="en-US" sz="1800" spc="-1" strike="noStrike">
              <a:solidFill>
                <a:srgbClr val="000000"/>
              </a:solidFill>
              <a:latin typeface="Arial"/>
            </a:endParaRPr>
          </a:p>
          <a:p>
            <a:pPr lvl="3" marL="1257480" indent="-180720">
              <a:lnSpc>
                <a:spcPct val="100000"/>
              </a:lnSpc>
              <a:spcBef>
                <a:spcPts val="799"/>
              </a:spcBef>
              <a:buClr>
                <a:srgbClr val="0183b7"/>
              </a:buClr>
              <a:buFont typeface="Wingdings" charset="2"/>
              <a:buChar char=""/>
            </a:pPr>
            <a:r>
              <a:rPr b="0" lang="en-US" sz="1600" spc="-1" strike="noStrike">
                <a:solidFill>
                  <a:srgbClr val="000000"/>
                </a:solidFill>
                <a:latin typeface="Arial"/>
              </a:rPr>
              <a:t>Evidentne, treba sa starať o najzaostávajúcejší front</a:t>
            </a:r>
            <a:endParaRPr b="0" lang="en-US" sz="1600" spc="-1" strike="noStrike">
              <a:solidFill>
                <a:srgbClr val="000000"/>
              </a:solid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0" y="0"/>
            <a:ext cx="4800240" cy="3123720"/>
          </a:xfrm>
          <a:prstGeom prst="rect">
            <a:avLst/>
          </a:prstGeom>
          <a:solidFill>
            <a:srgbClr val="015f85"/>
          </a:solidFill>
          <a:ln>
            <a:noFill/>
          </a:ln>
        </p:spPr>
        <p:style>
          <a:lnRef idx="0"/>
          <a:fillRef idx="0"/>
          <a:effectRef idx="0"/>
          <a:fontRef idx="minor"/>
        </p:style>
      </p:sp>
      <p:pic>
        <p:nvPicPr>
          <p:cNvPr id="433" name="Picture 3" descr=""/>
          <p:cNvPicPr/>
          <p:nvPr/>
        </p:nvPicPr>
        <p:blipFill>
          <a:blip r:embed="rId1"/>
          <a:stretch/>
        </p:blipFill>
        <p:spPr>
          <a:xfrm>
            <a:off x="4449600" y="0"/>
            <a:ext cx="4695480" cy="3123720"/>
          </a:xfrm>
          <a:prstGeom prst="rect">
            <a:avLst/>
          </a:prstGeom>
          <a:ln>
            <a:noFill/>
          </a:ln>
        </p:spPr>
      </p:pic>
      <p:sp>
        <p:nvSpPr>
          <p:cNvPr id="434" name="TextShape 2"/>
          <p:cNvSpPr txBox="1"/>
          <p:nvPr/>
        </p:nvSpPr>
        <p:spPr>
          <a:xfrm>
            <a:off x="0" y="1089000"/>
            <a:ext cx="4449240" cy="1102680"/>
          </a:xfrm>
          <a:prstGeom prst="rect">
            <a:avLst/>
          </a:prstGeom>
          <a:noFill/>
          <a:ln>
            <a:noFill/>
          </a:ln>
        </p:spPr>
        <p:txBody>
          <a:bodyPr lIns="82080" rIns="82080" tIns="41040" bIns="41040" anchor="ctr"/>
          <a:p>
            <a:pPr algn="ctr">
              <a:lnSpc>
                <a:spcPct val="100000"/>
              </a:lnSpc>
            </a:pPr>
            <a:r>
              <a:rPr b="1" lang="en-US" sz="2800" spc="-1" strike="noStrike">
                <a:solidFill>
                  <a:srgbClr val="ffffff"/>
                </a:solidFill>
                <a:latin typeface="Arial"/>
              </a:rPr>
              <a:t>Frontové režimy (Queueing Mechanisms)</a:t>
            </a:r>
            <a:endParaRPr b="0" lang="en-US" sz="28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Frontový režim Weighted Fair Queueing</a:t>
            </a:r>
            <a:endParaRPr b="0" lang="en-US" sz="3200" spc="-1" strike="noStrike">
              <a:solidFill>
                <a:srgbClr val="000000"/>
              </a:solidFill>
              <a:latin typeface="Arial"/>
            </a:endParaRPr>
          </a:p>
        </p:txBody>
      </p:sp>
      <p:sp>
        <p:nvSpPr>
          <p:cNvPr id="485" name="Line 2"/>
          <p:cNvSpPr/>
          <p:nvPr/>
        </p:nvSpPr>
        <p:spPr>
          <a:xfrm>
            <a:off x="4074840" y="1191960"/>
            <a:ext cx="3448080" cy="360"/>
          </a:xfrm>
          <a:prstGeom prst="line">
            <a:avLst/>
          </a:prstGeom>
          <a:ln w="12600">
            <a:solidFill>
              <a:schemeClr val="tx1"/>
            </a:solidFill>
            <a:round/>
          </a:ln>
        </p:spPr>
        <p:style>
          <a:lnRef idx="0"/>
          <a:fillRef idx="0"/>
          <a:effectRef idx="0"/>
          <a:fontRef idx="minor"/>
        </p:style>
      </p:sp>
      <p:sp>
        <p:nvSpPr>
          <p:cNvPr id="486" name="Line 3"/>
          <p:cNvSpPr/>
          <p:nvPr/>
        </p:nvSpPr>
        <p:spPr>
          <a:xfrm>
            <a:off x="4068720" y="1674720"/>
            <a:ext cx="3448080" cy="360"/>
          </a:xfrm>
          <a:prstGeom prst="line">
            <a:avLst/>
          </a:prstGeom>
          <a:ln w="12600">
            <a:solidFill>
              <a:schemeClr val="tx1"/>
            </a:solidFill>
            <a:round/>
          </a:ln>
        </p:spPr>
        <p:style>
          <a:lnRef idx="0"/>
          <a:fillRef idx="0"/>
          <a:effectRef idx="0"/>
          <a:fontRef idx="minor"/>
        </p:style>
      </p:sp>
      <p:sp>
        <p:nvSpPr>
          <p:cNvPr id="487" name="Line 4"/>
          <p:cNvSpPr/>
          <p:nvPr/>
        </p:nvSpPr>
        <p:spPr>
          <a:xfrm>
            <a:off x="4068720" y="2174760"/>
            <a:ext cx="3448080" cy="360"/>
          </a:xfrm>
          <a:prstGeom prst="line">
            <a:avLst/>
          </a:prstGeom>
          <a:ln w="12600">
            <a:solidFill>
              <a:schemeClr val="tx1"/>
            </a:solidFill>
            <a:round/>
          </a:ln>
        </p:spPr>
        <p:style>
          <a:lnRef idx="0"/>
          <a:fillRef idx="0"/>
          <a:effectRef idx="0"/>
          <a:fontRef idx="minor"/>
        </p:style>
      </p:sp>
      <p:sp>
        <p:nvSpPr>
          <p:cNvPr id="488" name="Line 5"/>
          <p:cNvSpPr/>
          <p:nvPr/>
        </p:nvSpPr>
        <p:spPr>
          <a:xfrm>
            <a:off x="4068720" y="2707920"/>
            <a:ext cx="3448080" cy="360"/>
          </a:xfrm>
          <a:prstGeom prst="line">
            <a:avLst/>
          </a:prstGeom>
          <a:ln w="12600">
            <a:solidFill>
              <a:schemeClr val="tx1"/>
            </a:solidFill>
            <a:round/>
          </a:ln>
        </p:spPr>
        <p:style>
          <a:lnRef idx="0"/>
          <a:fillRef idx="0"/>
          <a:effectRef idx="0"/>
          <a:fontRef idx="minor"/>
        </p:style>
      </p:sp>
      <p:sp>
        <p:nvSpPr>
          <p:cNvPr id="489" name="CustomShape 6"/>
          <p:cNvSpPr/>
          <p:nvPr/>
        </p:nvSpPr>
        <p:spPr>
          <a:xfrm>
            <a:off x="4397400" y="1859040"/>
            <a:ext cx="164880" cy="164880"/>
          </a:xfrm>
          <a:prstGeom prst="rect">
            <a:avLst/>
          </a:prstGeom>
          <a:solidFill>
            <a:srgbClr val="33cc33"/>
          </a:solidFill>
          <a:ln w="9360">
            <a:solidFill>
              <a:schemeClr val="tx1"/>
            </a:solidFill>
            <a:miter/>
          </a:ln>
        </p:spPr>
        <p:style>
          <a:lnRef idx="0"/>
          <a:fillRef idx="0"/>
          <a:effectRef idx="0"/>
          <a:fontRef idx="minor"/>
        </p:style>
      </p:sp>
      <p:sp>
        <p:nvSpPr>
          <p:cNvPr id="490" name="CustomShape 7"/>
          <p:cNvSpPr/>
          <p:nvPr/>
        </p:nvSpPr>
        <p:spPr>
          <a:xfrm>
            <a:off x="4757760" y="1859040"/>
            <a:ext cx="164880" cy="164880"/>
          </a:xfrm>
          <a:prstGeom prst="rect">
            <a:avLst/>
          </a:prstGeom>
          <a:solidFill>
            <a:srgbClr val="33cc33"/>
          </a:solidFill>
          <a:ln w="9360">
            <a:solidFill>
              <a:schemeClr val="tx1"/>
            </a:solidFill>
            <a:miter/>
          </a:ln>
        </p:spPr>
        <p:style>
          <a:lnRef idx="0"/>
          <a:fillRef idx="0"/>
          <a:effectRef idx="0"/>
          <a:fontRef idx="minor"/>
        </p:style>
      </p:sp>
      <p:sp>
        <p:nvSpPr>
          <p:cNvPr id="491" name="CustomShape 8"/>
          <p:cNvSpPr/>
          <p:nvPr/>
        </p:nvSpPr>
        <p:spPr>
          <a:xfrm>
            <a:off x="5118120" y="1859040"/>
            <a:ext cx="164880" cy="164880"/>
          </a:xfrm>
          <a:prstGeom prst="rect">
            <a:avLst/>
          </a:prstGeom>
          <a:solidFill>
            <a:srgbClr val="33cc33"/>
          </a:solidFill>
          <a:ln w="9360">
            <a:solidFill>
              <a:schemeClr val="tx1"/>
            </a:solidFill>
            <a:miter/>
          </a:ln>
        </p:spPr>
        <p:style>
          <a:lnRef idx="0"/>
          <a:fillRef idx="0"/>
          <a:effectRef idx="0"/>
          <a:fontRef idx="minor"/>
        </p:style>
      </p:sp>
      <p:sp>
        <p:nvSpPr>
          <p:cNvPr id="492" name="CustomShape 9"/>
          <p:cNvSpPr/>
          <p:nvPr/>
        </p:nvSpPr>
        <p:spPr>
          <a:xfrm>
            <a:off x="5477040" y="1859040"/>
            <a:ext cx="164880" cy="164880"/>
          </a:xfrm>
          <a:prstGeom prst="rect">
            <a:avLst/>
          </a:prstGeom>
          <a:solidFill>
            <a:srgbClr val="33cc33"/>
          </a:solidFill>
          <a:ln w="9360">
            <a:solidFill>
              <a:schemeClr val="tx1"/>
            </a:solidFill>
            <a:miter/>
          </a:ln>
        </p:spPr>
        <p:style>
          <a:lnRef idx="0"/>
          <a:fillRef idx="0"/>
          <a:effectRef idx="0"/>
          <a:fontRef idx="minor"/>
        </p:style>
      </p:sp>
      <p:sp>
        <p:nvSpPr>
          <p:cNvPr id="493" name="CustomShape 10"/>
          <p:cNvSpPr/>
          <p:nvPr/>
        </p:nvSpPr>
        <p:spPr>
          <a:xfrm>
            <a:off x="5837400" y="1859040"/>
            <a:ext cx="164880" cy="164880"/>
          </a:xfrm>
          <a:prstGeom prst="rect">
            <a:avLst/>
          </a:prstGeom>
          <a:solidFill>
            <a:srgbClr val="33cc33"/>
          </a:solidFill>
          <a:ln w="9360">
            <a:solidFill>
              <a:schemeClr val="tx1"/>
            </a:solidFill>
            <a:miter/>
          </a:ln>
        </p:spPr>
        <p:style>
          <a:lnRef idx="0"/>
          <a:fillRef idx="0"/>
          <a:effectRef idx="0"/>
          <a:fontRef idx="minor"/>
        </p:style>
      </p:sp>
      <p:sp>
        <p:nvSpPr>
          <p:cNvPr id="494" name="CustomShape 11"/>
          <p:cNvSpPr/>
          <p:nvPr/>
        </p:nvSpPr>
        <p:spPr>
          <a:xfrm>
            <a:off x="6197760" y="1859040"/>
            <a:ext cx="164880" cy="164880"/>
          </a:xfrm>
          <a:prstGeom prst="rect">
            <a:avLst/>
          </a:prstGeom>
          <a:solidFill>
            <a:srgbClr val="33cc33"/>
          </a:solidFill>
          <a:ln w="9360">
            <a:solidFill>
              <a:schemeClr val="tx1"/>
            </a:solidFill>
            <a:miter/>
          </a:ln>
        </p:spPr>
        <p:style>
          <a:lnRef idx="0"/>
          <a:fillRef idx="0"/>
          <a:effectRef idx="0"/>
          <a:fontRef idx="minor"/>
        </p:style>
      </p:sp>
      <p:sp>
        <p:nvSpPr>
          <p:cNvPr id="495" name="CustomShape 12"/>
          <p:cNvSpPr/>
          <p:nvPr/>
        </p:nvSpPr>
        <p:spPr>
          <a:xfrm>
            <a:off x="6558120" y="1859040"/>
            <a:ext cx="164880" cy="164880"/>
          </a:xfrm>
          <a:prstGeom prst="rect">
            <a:avLst/>
          </a:prstGeom>
          <a:solidFill>
            <a:srgbClr val="33cc33"/>
          </a:solidFill>
          <a:ln w="9360">
            <a:solidFill>
              <a:schemeClr val="tx1"/>
            </a:solidFill>
            <a:miter/>
          </a:ln>
        </p:spPr>
        <p:style>
          <a:lnRef idx="0"/>
          <a:fillRef idx="0"/>
          <a:effectRef idx="0"/>
          <a:fontRef idx="minor"/>
        </p:style>
      </p:sp>
      <p:sp>
        <p:nvSpPr>
          <p:cNvPr id="496" name="CustomShape 13"/>
          <p:cNvSpPr/>
          <p:nvPr/>
        </p:nvSpPr>
        <p:spPr>
          <a:xfrm>
            <a:off x="6918480" y="1859040"/>
            <a:ext cx="164880" cy="164880"/>
          </a:xfrm>
          <a:prstGeom prst="rect">
            <a:avLst/>
          </a:prstGeom>
          <a:solidFill>
            <a:srgbClr val="33cc33"/>
          </a:solidFill>
          <a:ln w="9360">
            <a:solidFill>
              <a:schemeClr val="tx1"/>
            </a:solidFill>
            <a:miter/>
          </a:ln>
        </p:spPr>
        <p:style>
          <a:lnRef idx="0"/>
          <a:fillRef idx="0"/>
          <a:effectRef idx="0"/>
          <a:fontRef idx="minor"/>
        </p:style>
      </p:sp>
      <p:sp>
        <p:nvSpPr>
          <p:cNvPr id="497" name="CustomShape 14"/>
          <p:cNvSpPr/>
          <p:nvPr/>
        </p:nvSpPr>
        <p:spPr>
          <a:xfrm>
            <a:off x="4397400" y="2362320"/>
            <a:ext cx="164880" cy="164880"/>
          </a:xfrm>
          <a:prstGeom prst="rect">
            <a:avLst/>
          </a:prstGeom>
          <a:solidFill>
            <a:srgbClr val="33cc33"/>
          </a:solidFill>
          <a:ln w="9360">
            <a:solidFill>
              <a:schemeClr val="tx1"/>
            </a:solidFill>
            <a:miter/>
          </a:ln>
        </p:spPr>
        <p:style>
          <a:lnRef idx="0"/>
          <a:fillRef idx="0"/>
          <a:effectRef idx="0"/>
          <a:fontRef idx="minor"/>
        </p:style>
      </p:sp>
      <p:sp>
        <p:nvSpPr>
          <p:cNvPr id="498" name="CustomShape 15"/>
          <p:cNvSpPr/>
          <p:nvPr/>
        </p:nvSpPr>
        <p:spPr>
          <a:xfrm>
            <a:off x="4757760" y="2362320"/>
            <a:ext cx="164880" cy="164880"/>
          </a:xfrm>
          <a:prstGeom prst="rect">
            <a:avLst/>
          </a:prstGeom>
          <a:solidFill>
            <a:srgbClr val="33cc33"/>
          </a:solidFill>
          <a:ln w="9360">
            <a:solidFill>
              <a:schemeClr val="tx1"/>
            </a:solidFill>
            <a:miter/>
          </a:ln>
        </p:spPr>
        <p:style>
          <a:lnRef idx="0"/>
          <a:fillRef idx="0"/>
          <a:effectRef idx="0"/>
          <a:fontRef idx="minor"/>
        </p:style>
      </p:sp>
      <p:sp>
        <p:nvSpPr>
          <p:cNvPr id="499" name="CustomShape 16"/>
          <p:cNvSpPr/>
          <p:nvPr/>
        </p:nvSpPr>
        <p:spPr>
          <a:xfrm>
            <a:off x="5118120" y="2362320"/>
            <a:ext cx="164880" cy="164880"/>
          </a:xfrm>
          <a:prstGeom prst="rect">
            <a:avLst/>
          </a:prstGeom>
          <a:solidFill>
            <a:srgbClr val="33cc33"/>
          </a:solidFill>
          <a:ln w="9360">
            <a:solidFill>
              <a:schemeClr val="tx1"/>
            </a:solidFill>
            <a:miter/>
          </a:ln>
        </p:spPr>
        <p:style>
          <a:lnRef idx="0"/>
          <a:fillRef idx="0"/>
          <a:effectRef idx="0"/>
          <a:fontRef idx="minor"/>
        </p:style>
      </p:sp>
      <p:sp>
        <p:nvSpPr>
          <p:cNvPr id="500" name="CustomShape 17"/>
          <p:cNvSpPr/>
          <p:nvPr/>
        </p:nvSpPr>
        <p:spPr>
          <a:xfrm>
            <a:off x="5477040" y="2362320"/>
            <a:ext cx="164880" cy="164880"/>
          </a:xfrm>
          <a:prstGeom prst="rect">
            <a:avLst/>
          </a:prstGeom>
          <a:solidFill>
            <a:srgbClr val="33cc33"/>
          </a:solidFill>
          <a:ln w="9360">
            <a:solidFill>
              <a:schemeClr val="tx1"/>
            </a:solidFill>
            <a:miter/>
          </a:ln>
        </p:spPr>
        <p:style>
          <a:lnRef idx="0"/>
          <a:fillRef idx="0"/>
          <a:effectRef idx="0"/>
          <a:fontRef idx="minor"/>
        </p:style>
      </p:sp>
      <p:sp>
        <p:nvSpPr>
          <p:cNvPr id="501" name="CustomShape 18"/>
          <p:cNvSpPr/>
          <p:nvPr/>
        </p:nvSpPr>
        <p:spPr>
          <a:xfrm>
            <a:off x="5837400" y="2362320"/>
            <a:ext cx="164880" cy="164880"/>
          </a:xfrm>
          <a:prstGeom prst="rect">
            <a:avLst/>
          </a:prstGeom>
          <a:solidFill>
            <a:srgbClr val="33cc33"/>
          </a:solidFill>
          <a:ln w="9360">
            <a:solidFill>
              <a:schemeClr val="tx1"/>
            </a:solidFill>
            <a:miter/>
          </a:ln>
        </p:spPr>
        <p:style>
          <a:lnRef idx="0"/>
          <a:fillRef idx="0"/>
          <a:effectRef idx="0"/>
          <a:fontRef idx="minor"/>
        </p:style>
      </p:sp>
      <p:sp>
        <p:nvSpPr>
          <p:cNvPr id="502" name="CustomShape 19"/>
          <p:cNvSpPr/>
          <p:nvPr/>
        </p:nvSpPr>
        <p:spPr>
          <a:xfrm>
            <a:off x="6197760" y="2362320"/>
            <a:ext cx="164880" cy="164880"/>
          </a:xfrm>
          <a:prstGeom prst="rect">
            <a:avLst/>
          </a:prstGeom>
          <a:solidFill>
            <a:srgbClr val="33cc33"/>
          </a:solidFill>
          <a:ln w="9360">
            <a:solidFill>
              <a:schemeClr val="tx1"/>
            </a:solidFill>
            <a:miter/>
          </a:ln>
        </p:spPr>
        <p:style>
          <a:lnRef idx="0"/>
          <a:fillRef idx="0"/>
          <a:effectRef idx="0"/>
          <a:fontRef idx="minor"/>
        </p:style>
      </p:sp>
      <p:sp>
        <p:nvSpPr>
          <p:cNvPr id="503" name="CustomShape 20"/>
          <p:cNvSpPr/>
          <p:nvPr/>
        </p:nvSpPr>
        <p:spPr>
          <a:xfrm>
            <a:off x="6558120" y="2362320"/>
            <a:ext cx="164880" cy="164880"/>
          </a:xfrm>
          <a:prstGeom prst="rect">
            <a:avLst/>
          </a:prstGeom>
          <a:solidFill>
            <a:srgbClr val="33cc33"/>
          </a:solidFill>
          <a:ln w="9360">
            <a:solidFill>
              <a:schemeClr val="tx1"/>
            </a:solidFill>
            <a:miter/>
          </a:ln>
        </p:spPr>
        <p:style>
          <a:lnRef idx="0"/>
          <a:fillRef idx="0"/>
          <a:effectRef idx="0"/>
          <a:fontRef idx="minor"/>
        </p:style>
      </p:sp>
      <p:sp>
        <p:nvSpPr>
          <p:cNvPr id="504" name="CustomShape 21"/>
          <p:cNvSpPr/>
          <p:nvPr/>
        </p:nvSpPr>
        <p:spPr>
          <a:xfrm>
            <a:off x="6918480" y="2362320"/>
            <a:ext cx="164880" cy="164880"/>
          </a:xfrm>
          <a:prstGeom prst="rect">
            <a:avLst/>
          </a:prstGeom>
          <a:solidFill>
            <a:srgbClr val="33cc33"/>
          </a:solidFill>
          <a:ln w="9360">
            <a:solidFill>
              <a:schemeClr val="tx1"/>
            </a:solidFill>
            <a:miter/>
          </a:ln>
        </p:spPr>
        <p:style>
          <a:lnRef idx="0"/>
          <a:fillRef idx="0"/>
          <a:effectRef idx="0"/>
          <a:fontRef idx="minor"/>
        </p:style>
      </p:sp>
      <p:sp>
        <p:nvSpPr>
          <p:cNvPr id="505" name="CustomShape 22"/>
          <p:cNvSpPr/>
          <p:nvPr/>
        </p:nvSpPr>
        <p:spPr>
          <a:xfrm>
            <a:off x="4397400" y="1353960"/>
            <a:ext cx="164880" cy="164880"/>
          </a:xfrm>
          <a:prstGeom prst="rect">
            <a:avLst/>
          </a:prstGeom>
          <a:solidFill>
            <a:srgbClr val="33cc33"/>
          </a:solidFill>
          <a:ln w="9360">
            <a:solidFill>
              <a:schemeClr val="tx1"/>
            </a:solidFill>
            <a:miter/>
          </a:ln>
        </p:spPr>
        <p:style>
          <a:lnRef idx="0"/>
          <a:fillRef idx="0"/>
          <a:effectRef idx="0"/>
          <a:fontRef idx="minor"/>
        </p:style>
      </p:sp>
      <p:sp>
        <p:nvSpPr>
          <p:cNvPr id="506" name="CustomShape 23"/>
          <p:cNvSpPr/>
          <p:nvPr/>
        </p:nvSpPr>
        <p:spPr>
          <a:xfrm>
            <a:off x="4757760" y="1353960"/>
            <a:ext cx="164880" cy="164880"/>
          </a:xfrm>
          <a:prstGeom prst="rect">
            <a:avLst/>
          </a:prstGeom>
          <a:solidFill>
            <a:srgbClr val="33cc33"/>
          </a:solidFill>
          <a:ln w="9360">
            <a:solidFill>
              <a:schemeClr val="tx1"/>
            </a:solidFill>
            <a:miter/>
          </a:ln>
        </p:spPr>
        <p:style>
          <a:lnRef idx="0"/>
          <a:fillRef idx="0"/>
          <a:effectRef idx="0"/>
          <a:fontRef idx="minor"/>
        </p:style>
      </p:sp>
      <p:sp>
        <p:nvSpPr>
          <p:cNvPr id="507" name="CustomShape 24"/>
          <p:cNvSpPr/>
          <p:nvPr/>
        </p:nvSpPr>
        <p:spPr>
          <a:xfrm>
            <a:off x="5118120" y="1353960"/>
            <a:ext cx="164880" cy="164880"/>
          </a:xfrm>
          <a:prstGeom prst="rect">
            <a:avLst/>
          </a:prstGeom>
          <a:solidFill>
            <a:srgbClr val="33cc33"/>
          </a:solidFill>
          <a:ln w="9360">
            <a:solidFill>
              <a:schemeClr val="tx1"/>
            </a:solidFill>
            <a:miter/>
          </a:ln>
        </p:spPr>
        <p:style>
          <a:lnRef idx="0"/>
          <a:fillRef idx="0"/>
          <a:effectRef idx="0"/>
          <a:fontRef idx="minor"/>
        </p:style>
      </p:sp>
      <p:sp>
        <p:nvSpPr>
          <p:cNvPr id="508" name="CustomShape 25"/>
          <p:cNvSpPr/>
          <p:nvPr/>
        </p:nvSpPr>
        <p:spPr>
          <a:xfrm>
            <a:off x="5477040" y="1353960"/>
            <a:ext cx="164880" cy="164880"/>
          </a:xfrm>
          <a:prstGeom prst="rect">
            <a:avLst/>
          </a:prstGeom>
          <a:solidFill>
            <a:srgbClr val="33cc33"/>
          </a:solidFill>
          <a:ln w="9360">
            <a:solidFill>
              <a:schemeClr val="tx1"/>
            </a:solidFill>
            <a:miter/>
          </a:ln>
        </p:spPr>
        <p:style>
          <a:lnRef idx="0"/>
          <a:fillRef idx="0"/>
          <a:effectRef idx="0"/>
          <a:fontRef idx="minor"/>
        </p:style>
      </p:sp>
      <p:sp>
        <p:nvSpPr>
          <p:cNvPr id="509" name="CustomShape 26"/>
          <p:cNvSpPr/>
          <p:nvPr/>
        </p:nvSpPr>
        <p:spPr>
          <a:xfrm>
            <a:off x="5837400" y="1353960"/>
            <a:ext cx="164880" cy="164880"/>
          </a:xfrm>
          <a:prstGeom prst="rect">
            <a:avLst/>
          </a:prstGeom>
          <a:solidFill>
            <a:srgbClr val="33cc33"/>
          </a:solidFill>
          <a:ln w="9360">
            <a:solidFill>
              <a:schemeClr val="tx1"/>
            </a:solidFill>
            <a:miter/>
          </a:ln>
        </p:spPr>
        <p:style>
          <a:lnRef idx="0"/>
          <a:fillRef idx="0"/>
          <a:effectRef idx="0"/>
          <a:fontRef idx="minor"/>
        </p:style>
      </p:sp>
      <p:sp>
        <p:nvSpPr>
          <p:cNvPr id="510" name="CustomShape 27"/>
          <p:cNvSpPr/>
          <p:nvPr/>
        </p:nvSpPr>
        <p:spPr>
          <a:xfrm>
            <a:off x="6197760" y="1353960"/>
            <a:ext cx="164880" cy="164880"/>
          </a:xfrm>
          <a:prstGeom prst="rect">
            <a:avLst/>
          </a:prstGeom>
          <a:solidFill>
            <a:srgbClr val="33cc33"/>
          </a:solidFill>
          <a:ln w="9360">
            <a:solidFill>
              <a:schemeClr val="tx1"/>
            </a:solidFill>
            <a:miter/>
          </a:ln>
        </p:spPr>
        <p:style>
          <a:lnRef idx="0"/>
          <a:fillRef idx="0"/>
          <a:effectRef idx="0"/>
          <a:fontRef idx="minor"/>
        </p:style>
      </p:sp>
      <p:sp>
        <p:nvSpPr>
          <p:cNvPr id="511" name="CustomShape 28"/>
          <p:cNvSpPr/>
          <p:nvPr/>
        </p:nvSpPr>
        <p:spPr>
          <a:xfrm>
            <a:off x="6558120" y="1353960"/>
            <a:ext cx="164880" cy="164880"/>
          </a:xfrm>
          <a:prstGeom prst="rect">
            <a:avLst/>
          </a:prstGeom>
          <a:solidFill>
            <a:srgbClr val="33cc33"/>
          </a:solidFill>
          <a:ln w="9360">
            <a:solidFill>
              <a:schemeClr val="tx1"/>
            </a:solidFill>
            <a:miter/>
          </a:ln>
        </p:spPr>
        <p:style>
          <a:lnRef idx="0"/>
          <a:fillRef idx="0"/>
          <a:effectRef idx="0"/>
          <a:fontRef idx="minor"/>
        </p:style>
      </p:sp>
      <p:sp>
        <p:nvSpPr>
          <p:cNvPr id="512" name="CustomShape 29"/>
          <p:cNvSpPr/>
          <p:nvPr/>
        </p:nvSpPr>
        <p:spPr>
          <a:xfrm>
            <a:off x="936360" y="1231920"/>
            <a:ext cx="31086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Arial"/>
              </a:rPr>
              <a:t>Front 1, 200-bajtové pakety</a:t>
            </a:r>
            <a:endParaRPr b="0" lang="en-US" sz="1800" spc="-1" strike="noStrike">
              <a:latin typeface="DejaVu Sans"/>
            </a:endParaRPr>
          </a:p>
        </p:txBody>
      </p:sp>
      <p:sp>
        <p:nvSpPr>
          <p:cNvPr id="513" name="CustomShape 30"/>
          <p:cNvSpPr/>
          <p:nvPr/>
        </p:nvSpPr>
        <p:spPr>
          <a:xfrm>
            <a:off x="6915240" y="1355760"/>
            <a:ext cx="164880" cy="164880"/>
          </a:xfrm>
          <a:prstGeom prst="rect">
            <a:avLst/>
          </a:prstGeom>
          <a:solidFill>
            <a:srgbClr val="33cc33"/>
          </a:solidFill>
          <a:ln w="9360">
            <a:solidFill>
              <a:schemeClr val="tx1"/>
            </a:solidFill>
            <a:miter/>
          </a:ln>
        </p:spPr>
        <p:style>
          <a:lnRef idx="0"/>
          <a:fillRef idx="0"/>
          <a:effectRef idx="0"/>
          <a:fontRef idx="minor"/>
        </p:style>
      </p:sp>
      <p:sp>
        <p:nvSpPr>
          <p:cNvPr id="514" name="CustomShape 31"/>
          <p:cNvSpPr/>
          <p:nvPr/>
        </p:nvSpPr>
        <p:spPr>
          <a:xfrm>
            <a:off x="933120" y="1739880"/>
            <a:ext cx="31086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Arial"/>
              </a:rPr>
              <a:t>Front 2, 150-bajtové pakety</a:t>
            </a:r>
            <a:endParaRPr b="0" lang="en-US" sz="1800" spc="-1" strike="noStrike">
              <a:latin typeface="DejaVu Sans"/>
            </a:endParaRPr>
          </a:p>
        </p:txBody>
      </p:sp>
      <p:sp>
        <p:nvSpPr>
          <p:cNvPr id="515" name="CustomShape 32"/>
          <p:cNvSpPr/>
          <p:nvPr/>
        </p:nvSpPr>
        <p:spPr>
          <a:xfrm>
            <a:off x="933120" y="2251080"/>
            <a:ext cx="31086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Arial"/>
              </a:rPr>
              <a:t>Front 3, 100-bajtové pakety</a:t>
            </a:r>
            <a:endParaRPr b="0" lang="en-US" sz="1800" spc="-1" strike="noStrike">
              <a:latin typeface="DejaVu Sans"/>
            </a:endParaRPr>
          </a:p>
        </p:txBody>
      </p:sp>
      <p:graphicFrame>
        <p:nvGraphicFramePr>
          <p:cNvPr id="516" name="Table 33"/>
          <p:cNvGraphicFramePr/>
          <p:nvPr/>
        </p:nvGraphicFramePr>
        <p:xfrm>
          <a:off x="2921040" y="2792520"/>
          <a:ext cx="3011040" cy="331560"/>
        </p:xfrm>
        <a:graphic>
          <a:graphicData uri="http://schemas.openxmlformats.org/drawingml/2006/table">
            <a:tbl>
              <a:tblPr/>
              <a:tblGrid>
                <a:gridCol w="582480"/>
                <a:gridCol w="809280"/>
                <a:gridCol w="809280"/>
                <a:gridCol w="810000"/>
              </a:tblGrid>
              <a:tr h="325800">
                <a:tc>
                  <a:txBody>
                    <a:bodyPr lIns="82080" rIns="82080" tIns="41040" bIns="41040"/>
                    <a:p>
                      <a:pPr algn="ctr">
                        <a:lnSpc>
                          <a:spcPct val="95000"/>
                        </a:lnSpc>
                        <a:spcBef>
                          <a:spcPts val="799"/>
                        </a:spcBef>
                      </a:pPr>
                      <a:r>
                        <a:rPr b="0" lang="en-US" sz="1600" spc="-1" strike="noStrike">
                          <a:solidFill>
                            <a:srgbClr val="000000"/>
                          </a:solidFill>
                          <a:latin typeface="Arial"/>
                        </a:rPr>
                        <a:t>Krok</a:t>
                      </a:r>
                      <a:endParaRPr b="0" lang="en-US" sz="1600" spc="-1" strike="noStrike">
                        <a:latin typeface="DejaVu Sans"/>
                      </a:endParaRPr>
                    </a:p>
                  </a:txBody>
                  <a:tcPr marL="82080" marR="82080">
                    <a:lnL w="28080">
                      <a:solidFill>
                        <a:srgbClr val="000000"/>
                      </a:solidFill>
                    </a:lnL>
                    <a:lnR w="12240">
                      <a:solidFill>
                        <a:srgbClr val="000000"/>
                      </a:solidFill>
                    </a:lnR>
                    <a:lnT w="28080">
                      <a:solidFill>
                        <a:srgbClr val="000000"/>
                      </a:solidFill>
                    </a:lnT>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Front 1</a:t>
                      </a:r>
                      <a:endParaRPr b="0" lang="en-US" sz="1600" spc="-1" strike="noStrike">
                        <a:latin typeface="DejaVu Sans"/>
                      </a:endParaRPr>
                    </a:p>
                  </a:txBody>
                  <a:tcPr marL="82080" marR="82080">
                    <a:lnL w="12240">
                      <a:solidFill>
                        <a:srgbClr val="000000"/>
                      </a:solidFill>
                    </a:lnL>
                    <a:lnR w="12240">
                      <a:solidFill>
                        <a:srgbClr val="000000"/>
                      </a:solidFill>
                    </a:lnR>
                    <a:lnT w="28080">
                      <a:solidFill>
                        <a:srgbClr val="000000"/>
                      </a:solidFill>
                    </a:lnT>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Front 2</a:t>
                      </a:r>
                      <a:endParaRPr b="0" lang="en-US" sz="1600" spc="-1" strike="noStrike">
                        <a:latin typeface="DejaVu Sans"/>
                      </a:endParaRPr>
                    </a:p>
                  </a:txBody>
                  <a:tcPr marL="82080" marR="82080">
                    <a:lnL w="12240">
                      <a:solidFill>
                        <a:srgbClr val="000000"/>
                      </a:solidFill>
                    </a:lnL>
                    <a:lnR w="12240">
                      <a:solidFill>
                        <a:srgbClr val="000000"/>
                      </a:solidFill>
                    </a:lnR>
                    <a:lnT w="28080">
                      <a:solidFill>
                        <a:srgbClr val="000000"/>
                      </a:solidFill>
                    </a:lnT>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Front 3</a:t>
                      </a:r>
                      <a:endParaRPr b="0" lang="en-US" sz="1600" spc="-1" strike="noStrike">
                        <a:latin typeface="DejaVu Sans"/>
                      </a:endParaRPr>
                    </a:p>
                  </a:txBody>
                  <a:tcPr marL="82080" marR="82080">
                    <a:lnL w="12240">
                      <a:solidFill>
                        <a:srgbClr val="000000"/>
                      </a:solidFill>
                    </a:lnL>
                    <a:lnR w="28080">
                      <a:solidFill>
                        <a:srgbClr val="000000"/>
                      </a:solidFill>
                    </a:lnR>
                    <a:lnT w="28080">
                      <a:solidFill>
                        <a:srgbClr val="000000"/>
                      </a:solidFill>
                    </a:lnT>
                    <a:lnB w="12240">
                      <a:solidFill>
                        <a:srgbClr val="000000"/>
                      </a:solidFill>
                    </a:lnB>
                    <a:noFill/>
                  </a:tcPr>
                </a:tc>
              </a:tr>
              <a:tr h="325800">
                <a:tc>
                  <a:txBody>
                    <a:bodyPr lIns="82080" rIns="82080" tIns="41040" bIns="41040"/>
                    <a:p>
                      <a:pPr algn="ctr">
                        <a:lnSpc>
                          <a:spcPct val="95000"/>
                        </a:lnSpc>
                        <a:spcBef>
                          <a:spcPts val="799"/>
                        </a:spcBef>
                      </a:pPr>
                      <a:r>
                        <a:rPr b="0" lang="en-US" sz="1600" spc="-1" strike="noStrike">
                          <a:solidFill>
                            <a:srgbClr val="000000"/>
                          </a:solidFill>
                          <a:latin typeface="Arial"/>
                        </a:rPr>
                        <a:t>0</a:t>
                      </a:r>
                      <a:endParaRPr b="0" lang="en-US" sz="1600" spc="-1" strike="noStrike">
                        <a:latin typeface="DejaVu Sans"/>
                      </a:endParaRPr>
                    </a:p>
                  </a:txBody>
                  <a:tcPr marL="82080" marR="82080">
                    <a:lnL w="28080">
                      <a:solidFill>
                        <a:srgbClr val="000000"/>
                      </a:solidFill>
                    </a:lnL>
                    <a:lnR w="12240">
                      <a:solidFill>
                        <a:srgbClr val="000000"/>
                      </a:solidFill>
                    </a:lnR>
                    <a:lnT w="12240">
                      <a:solidFill>
                        <a:srgbClr val="000000"/>
                      </a:solidFill>
                    </a:lnT>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200</a:t>
                      </a:r>
                      <a:endParaRPr b="0" lang="en-US" sz="1600" spc="-1" strike="noStrike">
                        <a:latin typeface="DejaVu Sans"/>
                      </a:endParaRPr>
                    </a:p>
                  </a:txBody>
                  <a:tcPr marL="82080" marR="82080">
                    <a:lnL w="12240">
                      <a:solidFill>
                        <a:srgbClr val="000000"/>
                      </a:solidFill>
                    </a:lnL>
                    <a:lnR w="12240">
                      <a:solidFill>
                        <a:srgbClr val="000000"/>
                      </a:solidFill>
                    </a:lnR>
                    <a:lnT w="12240">
                      <a:solidFill>
                        <a:srgbClr val="000000"/>
                      </a:solidFill>
                    </a:lnT>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150</a:t>
                      </a:r>
                      <a:endParaRPr b="0" lang="en-US" sz="1600" spc="-1" strike="noStrike">
                        <a:latin typeface="DejaVu Sans"/>
                      </a:endParaRPr>
                    </a:p>
                  </a:txBody>
                  <a:tcPr marL="82080" marR="82080">
                    <a:lnL w="12240">
                      <a:solidFill>
                        <a:srgbClr val="000000"/>
                      </a:solidFill>
                    </a:lnL>
                    <a:lnR w="12240">
                      <a:solidFill>
                        <a:srgbClr val="000000"/>
                      </a:solidFill>
                    </a:lnR>
                    <a:lnT w="12240">
                      <a:solidFill>
                        <a:srgbClr val="000000"/>
                      </a:solidFill>
                    </a:lnT>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100</a:t>
                      </a:r>
                      <a:endParaRPr b="0" lang="en-US" sz="1600" spc="-1" strike="noStrike">
                        <a:latin typeface="DejaVu Sans"/>
                      </a:endParaRPr>
                    </a:p>
                  </a:txBody>
                  <a:tcPr marL="82080" marR="82080">
                    <a:lnL w="12240">
                      <a:solidFill>
                        <a:srgbClr val="000000"/>
                      </a:solidFill>
                    </a:lnL>
                    <a:lnR w="28080">
                      <a:solidFill>
                        <a:srgbClr val="000000"/>
                      </a:solidFill>
                    </a:lnR>
                    <a:lnT w="12240">
                      <a:solidFill>
                        <a:srgbClr val="000000"/>
                      </a:solidFill>
                    </a:lnT>
                    <a:lnB w="12240">
                      <a:solidFill>
                        <a:srgbClr val="000000"/>
                      </a:solidFill>
                    </a:lnB>
                    <a:solidFill>
                      <a:srgbClr val="ffff66"/>
                    </a:solidFill>
                  </a:tcPr>
                </a:tc>
              </a:tr>
            </a:tbl>
          </a:graphicData>
        </a:graphic>
      </p:graphicFrame>
      <p:graphicFrame>
        <p:nvGraphicFramePr>
          <p:cNvPr id="517" name="Table 34"/>
          <p:cNvGraphicFramePr/>
          <p:nvPr/>
        </p:nvGraphicFramePr>
        <p:xfrm>
          <a:off x="2921040" y="3429000"/>
          <a:ext cx="3011040" cy="161640"/>
        </p:xfrm>
        <a:graphic>
          <a:graphicData uri="http://schemas.openxmlformats.org/drawingml/2006/table">
            <a:tbl>
              <a:tblPr/>
              <a:tblGrid>
                <a:gridCol w="582480"/>
                <a:gridCol w="809280"/>
                <a:gridCol w="809280"/>
                <a:gridCol w="810000"/>
              </a:tblGrid>
              <a:tr h="325800">
                <a:tc>
                  <a:txBody>
                    <a:bodyPr lIns="82080" rIns="82080" tIns="41040" bIns="41040"/>
                    <a:p>
                      <a:pPr algn="ctr">
                        <a:lnSpc>
                          <a:spcPct val="95000"/>
                        </a:lnSpc>
                        <a:spcBef>
                          <a:spcPts val="799"/>
                        </a:spcBef>
                      </a:pPr>
                      <a:r>
                        <a:rPr b="0" lang="en-US" sz="1600" spc="-1" strike="noStrike">
                          <a:solidFill>
                            <a:srgbClr val="000000"/>
                          </a:solidFill>
                          <a:latin typeface="Arial"/>
                        </a:rPr>
                        <a:t>1</a:t>
                      </a:r>
                      <a:endParaRPr b="0" lang="en-US" sz="1600" spc="-1" strike="noStrike">
                        <a:latin typeface="DejaVu Sans"/>
                      </a:endParaRPr>
                    </a:p>
                  </a:txBody>
                  <a:tcPr marL="82080" marR="82080">
                    <a:lnL w="2808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200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150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solidFill>
                      <a:srgbClr val="ffff66"/>
                    </a:solidFill>
                  </a:tcPr>
                </a:tc>
                <a:tc>
                  <a:txBody>
                    <a:bodyPr lIns="82080" rIns="82080" tIns="41040" bIns="41040"/>
                    <a:p>
                      <a:pPr algn="ctr">
                        <a:lnSpc>
                          <a:spcPct val="95000"/>
                        </a:lnSpc>
                        <a:spcBef>
                          <a:spcPts val="799"/>
                        </a:spcBef>
                      </a:pPr>
                      <a:r>
                        <a:rPr b="0" lang="en-US" sz="1600" spc="-1" strike="noStrike">
                          <a:solidFill>
                            <a:srgbClr val="000000"/>
                          </a:solidFill>
                          <a:latin typeface="Arial"/>
                        </a:rPr>
                        <a:t>200</a:t>
                      </a:r>
                      <a:endParaRPr b="0" lang="en-US" sz="1600" spc="-1" strike="noStrike">
                        <a:latin typeface="DejaVu Sans"/>
                      </a:endParaRPr>
                    </a:p>
                  </a:txBody>
                  <a:tcPr marL="82080" marR="82080">
                    <a:lnL w="12240">
                      <a:solidFill>
                        <a:srgbClr val="000000"/>
                      </a:solidFill>
                    </a:lnL>
                    <a:lnR w="28080">
                      <a:solidFill>
                        <a:srgbClr val="000000"/>
                      </a:solidFill>
                    </a:lnR>
                    <a:lnB w="12240">
                      <a:solidFill>
                        <a:srgbClr val="000000"/>
                      </a:solidFill>
                    </a:lnB>
                    <a:noFill/>
                  </a:tcPr>
                </a:tc>
              </a:tr>
            </a:tbl>
          </a:graphicData>
        </a:graphic>
      </p:graphicFrame>
      <p:graphicFrame>
        <p:nvGraphicFramePr>
          <p:cNvPr id="518" name="Table 35"/>
          <p:cNvGraphicFramePr/>
          <p:nvPr/>
        </p:nvGraphicFramePr>
        <p:xfrm>
          <a:off x="2921040" y="3746520"/>
          <a:ext cx="3011040" cy="161640"/>
        </p:xfrm>
        <a:graphic>
          <a:graphicData uri="http://schemas.openxmlformats.org/drawingml/2006/table">
            <a:tbl>
              <a:tblPr/>
              <a:tblGrid>
                <a:gridCol w="582480"/>
                <a:gridCol w="809280"/>
                <a:gridCol w="809280"/>
                <a:gridCol w="810000"/>
              </a:tblGrid>
              <a:tr h="325800">
                <a:tc>
                  <a:txBody>
                    <a:bodyPr lIns="82080" rIns="82080" tIns="41040" bIns="41040"/>
                    <a:p>
                      <a:pPr algn="ctr">
                        <a:lnSpc>
                          <a:spcPct val="95000"/>
                        </a:lnSpc>
                        <a:spcBef>
                          <a:spcPts val="799"/>
                        </a:spcBef>
                      </a:pPr>
                      <a:r>
                        <a:rPr b="0" lang="en-US" sz="1600" spc="-1" strike="noStrike">
                          <a:solidFill>
                            <a:srgbClr val="000000"/>
                          </a:solidFill>
                          <a:latin typeface="Arial"/>
                        </a:rPr>
                        <a:t>2</a:t>
                      </a:r>
                      <a:endParaRPr b="0" lang="en-US" sz="1600" spc="-1" strike="noStrike">
                        <a:latin typeface="DejaVu Sans"/>
                      </a:endParaRPr>
                    </a:p>
                  </a:txBody>
                  <a:tcPr marL="82080" marR="82080">
                    <a:lnL w="2808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200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solidFill>
                      <a:srgbClr val="ffff66"/>
                    </a:solidFill>
                  </a:tcPr>
                </a:tc>
                <a:tc>
                  <a:txBody>
                    <a:bodyPr lIns="82080" rIns="82080" tIns="41040" bIns="41040"/>
                    <a:p>
                      <a:pPr algn="ctr">
                        <a:lnSpc>
                          <a:spcPct val="95000"/>
                        </a:lnSpc>
                        <a:spcBef>
                          <a:spcPts val="799"/>
                        </a:spcBef>
                      </a:pPr>
                      <a:r>
                        <a:rPr b="0" lang="en-US" sz="1600" spc="-1" strike="noStrike">
                          <a:solidFill>
                            <a:srgbClr val="000000"/>
                          </a:solidFill>
                          <a:latin typeface="Arial"/>
                        </a:rPr>
                        <a:t>300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200</a:t>
                      </a:r>
                      <a:endParaRPr b="0" lang="en-US" sz="1600" spc="-1" strike="noStrike">
                        <a:latin typeface="DejaVu Sans"/>
                      </a:endParaRPr>
                    </a:p>
                  </a:txBody>
                  <a:tcPr marL="82080" marR="82080">
                    <a:lnL w="12240">
                      <a:solidFill>
                        <a:srgbClr val="000000"/>
                      </a:solidFill>
                    </a:lnL>
                    <a:lnR w="28080">
                      <a:solidFill>
                        <a:srgbClr val="000000"/>
                      </a:solidFill>
                    </a:lnR>
                    <a:lnB w="12240">
                      <a:solidFill>
                        <a:srgbClr val="000000"/>
                      </a:solidFill>
                    </a:lnB>
                    <a:noFill/>
                  </a:tcPr>
                </a:tc>
              </a:tr>
            </a:tbl>
          </a:graphicData>
        </a:graphic>
      </p:graphicFrame>
      <p:graphicFrame>
        <p:nvGraphicFramePr>
          <p:cNvPr id="519" name="Table 36"/>
          <p:cNvGraphicFramePr/>
          <p:nvPr/>
        </p:nvGraphicFramePr>
        <p:xfrm>
          <a:off x="2921040" y="4071960"/>
          <a:ext cx="3011040" cy="161640"/>
        </p:xfrm>
        <a:graphic>
          <a:graphicData uri="http://schemas.openxmlformats.org/drawingml/2006/table">
            <a:tbl>
              <a:tblPr/>
              <a:tblGrid>
                <a:gridCol w="582480"/>
                <a:gridCol w="809280"/>
                <a:gridCol w="809280"/>
                <a:gridCol w="810000"/>
              </a:tblGrid>
              <a:tr h="325800">
                <a:tc>
                  <a:txBody>
                    <a:bodyPr lIns="82080" rIns="82080" tIns="41040" bIns="41040"/>
                    <a:p>
                      <a:pPr algn="ctr">
                        <a:lnSpc>
                          <a:spcPct val="95000"/>
                        </a:lnSpc>
                        <a:spcBef>
                          <a:spcPts val="799"/>
                        </a:spcBef>
                      </a:pPr>
                      <a:r>
                        <a:rPr b="0" lang="en-US" sz="1600" spc="-1" strike="noStrike">
                          <a:solidFill>
                            <a:srgbClr val="000000"/>
                          </a:solidFill>
                          <a:latin typeface="Arial"/>
                        </a:rPr>
                        <a:t>3</a:t>
                      </a:r>
                      <a:endParaRPr b="0" lang="en-US" sz="1600" spc="-1" strike="noStrike">
                        <a:latin typeface="DejaVu Sans"/>
                      </a:endParaRPr>
                    </a:p>
                  </a:txBody>
                  <a:tcPr marL="82080" marR="82080">
                    <a:lnL w="2808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400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300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200</a:t>
                      </a:r>
                      <a:endParaRPr b="0" lang="en-US" sz="1600" spc="-1" strike="noStrike">
                        <a:latin typeface="DejaVu Sans"/>
                      </a:endParaRPr>
                    </a:p>
                  </a:txBody>
                  <a:tcPr marL="82080" marR="82080">
                    <a:lnL w="12240">
                      <a:solidFill>
                        <a:srgbClr val="000000"/>
                      </a:solidFill>
                    </a:lnL>
                    <a:lnR w="28080">
                      <a:solidFill>
                        <a:srgbClr val="000000"/>
                      </a:solidFill>
                    </a:lnR>
                    <a:lnB w="12240">
                      <a:solidFill>
                        <a:srgbClr val="000000"/>
                      </a:solidFill>
                    </a:lnB>
                    <a:solidFill>
                      <a:srgbClr val="ffff66"/>
                    </a:solidFill>
                  </a:tcPr>
                </a:tc>
              </a:tr>
            </a:tbl>
          </a:graphicData>
        </a:graphic>
      </p:graphicFrame>
      <p:graphicFrame>
        <p:nvGraphicFramePr>
          <p:cNvPr id="520" name="Table 37"/>
          <p:cNvGraphicFramePr/>
          <p:nvPr/>
        </p:nvGraphicFramePr>
        <p:xfrm>
          <a:off x="2921040" y="4387680"/>
          <a:ext cx="3011040" cy="161640"/>
        </p:xfrm>
        <a:graphic>
          <a:graphicData uri="http://schemas.openxmlformats.org/drawingml/2006/table">
            <a:tbl>
              <a:tblPr/>
              <a:tblGrid>
                <a:gridCol w="582480"/>
                <a:gridCol w="809280"/>
                <a:gridCol w="809280"/>
                <a:gridCol w="810000"/>
              </a:tblGrid>
              <a:tr h="325800">
                <a:tc>
                  <a:txBody>
                    <a:bodyPr lIns="82080" rIns="82080" tIns="41040" bIns="41040"/>
                    <a:p>
                      <a:pPr algn="ctr">
                        <a:lnSpc>
                          <a:spcPct val="95000"/>
                        </a:lnSpc>
                        <a:spcBef>
                          <a:spcPts val="799"/>
                        </a:spcBef>
                      </a:pPr>
                      <a:r>
                        <a:rPr b="0" lang="en-US" sz="1600" spc="-1" strike="noStrike">
                          <a:solidFill>
                            <a:srgbClr val="000000"/>
                          </a:solidFill>
                          <a:latin typeface="Arial"/>
                        </a:rPr>
                        <a:t>4</a:t>
                      </a:r>
                      <a:endParaRPr b="0" lang="en-US" sz="1600" spc="-1" strike="noStrike">
                        <a:latin typeface="DejaVu Sans"/>
                      </a:endParaRPr>
                    </a:p>
                  </a:txBody>
                  <a:tcPr marL="82080" marR="82080">
                    <a:lnL w="2808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400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300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solidFill>
                      <a:srgbClr val="ffff66"/>
                    </a:solidFill>
                  </a:tcPr>
                </a:tc>
                <a:tc>
                  <a:txBody>
                    <a:bodyPr lIns="82080" rIns="82080" tIns="41040" bIns="41040"/>
                    <a:p>
                      <a:pPr algn="ctr">
                        <a:lnSpc>
                          <a:spcPct val="95000"/>
                        </a:lnSpc>
                        <a:spcBef>
                          <a:spcPts val="799"/>
                        </a:spcBef>
                      </a:pPr>
                      <a:r>
                        <a:rPr b="0" lang="en-US" sz="1600" spc="-1" strike="noStrike">
                          <a:solidFill>
                            <a:srgbClr val="000000"/>
                          </a:solidFill>
                          <a:latin typeface="Arial"/>
                        </a:rPr>
                        <a:t>300</a:t>
                      </a:r>
                      <a:endParaRPr b="0" lang="en-US" sz="1600" spc="-1" strike="noStrike">
                        <a:latin typeface="DejaVu Sans"/>
                      </a:endParaRPr>
                    </a:p>
                  </a:txBody>
                  <a:tcPr marL="82080" marR="82080">
                    <a:lnL w="12240">
                      <a:solidFill>
                        <a:srgbClr val="000000"/>
                      </a:solidFill>
                    </a:lnL>
                    <a:lnR w="28080">
                      <a:solidFill>
                        <a:srgbClr val="000000"/>
                      </a:solidFill>
                    </a:lnR>
                    <a:lnB w="12240">
                      <a:solidFill>
                        <a:srgbClr val="000000"/>
                      </a:solidFill>
                    </a:lnB>
                    <a:noFill/>
                  </a:tcPr>
                </a:tc>
              </a:tr>
            </a:tbl>
          </a:graphicData>
        </a:graphic>
      </p:graphicFrame>
      <p:graphicFrame>
        <p:nvGraphicFramePr>
          <p:cNvPr id="521" name="Table 38"/>
          <p:cNvGraphicFramePr/>
          <p:nvPr/>
        </p:nvGraphicFramePr>
        <p:xfrm>
          <a:off x="2921040" y="4702320"/>
          <a:ext cx="3011040" cy="161640"/>
        </p:xfrm>
        <a:graphic>
          <a:graphicData uri="http://schemas.openxmlformats.org/drawingml/2006/table">
            <a:tbl>
              <a:tblPr/>
              <a:tblGrid>
                <a:gridCol w="582480"/>
                <a:gridCol w="809280"/>
                <a:gridCol w="809280"/>
                <a:gridCol w="810000"/>
              </a:tblGrid>
              <a:tr h="325800">
                <a:tc>
                  <a:txBody>
                    <a:bodyPr lIns="82080" rIns="82080" tIns="41040" bIns="41040"/>
                    <a:p>
                      <a:pPr algn="ctr">
                        <a:lnSpc>
                          <a:spcPct val="95000"/>
                        </a:lnSpc>
                        <a:spcBef>
                          <a:spcPts val="799"/>
                        </a:spcBef>
                      </a:pPr>
                      <a:r>
                        <a:rPr b="0" lang="en-US" sz="1600" spc="-1" strike="noStrike">
                          <a:solidFill>
                            <a:srgbClr val="000000"/>
                          </a:solidFill>
                          <a:latin typeface="Arial"/>
                        </a:rPr>
                        <a:t>5</a:t>
                      </a:r>
                      <a:endParaRPr b="0" lang="en-US" sz="1600" spc="-1" strike="noStrike">
                        <a:latin typeface="DejaVu Sans"/>
                      </a:endParaRPr>
                    </a:p>
                  </a:txBody>
                  <a:tcPr marL="82080" marR="82080">
                    <a:lnL w="2808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400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450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300</a:t>
                      </a:r>
                      <a:endParaRPr b="0" lang="en-US" sz="1600" spc="-1" strike="noStrike">
                        <a:latin typeface="DejaVu Sans"/>
                      </a:endParaRPr>
                    </a:p>
                  </a:txBody>
                  <a:tcPr marL="82080" marR="82080">
                    <a:lnL w="12240">
                      <a:solidFill>
                        <a:srgbClr val="000000"/>
                      </a:solidFill>
                    </a:lnL>
                    <a:lnR w="28080">
                      <a:solidFill>
                        <a:srgbClr val="000000"/>
                      </a:solidFill>
                    </a:lnR>
                    <a:lnB w="12240">
                      <a:solidFill>
                        <a:srgbClr val="000000"/>
                      </a:solidFill>
                    </a:lnB>
                    <a:solidFill>
                      <a:srgbClr val="ffff66"/>
                    </a:solidFill>
                  </a:tcPr>
                </a:tc>
              </a:tr>
            </a:tbl>
          </a:graphicData>
        </a:graphic>
      </p:graphicFrame>
      <p:graphicFrame>
        <p:nvGraphicFramePr>
          <p:cNvPr id="522" name="Table 39"/>
          <p:cNvGraphicFramePr/>
          <p:nvPr/>
        </p:nvGraphicFramePr>
        <p:xfrm>
          <a:off x="2921040" y="5016600"/>
          <a:ext cx="3011040" cy="161640"/>
        </p:xfrm>
        <a:graphic>
          <a:graphicData uri="http://schemas.openxmlformats.org/drawingml/2006/table">
            <a:tbl>
              <a:tblPr/>
              <a:tblGrid>
                <a:gridCol w="582480"/>
                <a:gridCol w="809280"/>
                <a:gridCol w="809280"/>
                <a:gridCol w="810000"/>
              </a:tblGrid>
              <a:tr h="325800">
                <a:tc>
                  <a:txBody>
                    <a:bodyPr lIns="82080" rIns="82080" tIns="41040" bIns="41040"/>
                    <a:p>
                      <a:pPr algn="ctr">
                        <a:lnSpc>
                          <a:spcPct val="95000"/>
                        </a:lnSpc>
                        <a:spcBef>
                          <a:spcPts val="799"/>
                        </a:spcBef>
                      </a:pPr>
                      <a:r>
                        <a:rPr b="0" lang="en-US" sz="1600" spc="-1" strike="noStrike">
                          <a:solidFill>
                            <a:srgbClr val="000000"/>
                          </a:solidFill>
                          <a:latin typeface="Arial"/>
                        </a:rPr>
                        <a:t>6</a:t>
                      </a:r>
                      <a:endParaRPr b="0" lang="en-US" sz="1600" spc="-1" strike="noStrike">
                        <a:latin typeface="DejaVu Sans"/>
                      </a:endParaRPr>
                    </a:p>
                  </a:txBody>
                  <a:tcPr marL="82080" marR="82080">
                    <a:lnL w="2808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400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solidFill>
                      <a:srgbClr val="ffff66"/>
                    </a:solidFill>
                  </a:tcPr>
                </a:tc>
                <a:tc>
                  <a:txBody>
                    <a:bodyPr lIns="82080" rIns="82080" tIns="41040" bIns="41040"/>
                    <a:p>
                      <a:pPr algn="ctr">
                        <a:lnSpc>
                          <a:spcPct val="95000"/>
                        </a:lnSpc>
                        <a:spcBef>
                          <a:spcPts val="799"/>
                        </a:spcBef>
                      </a:pPr>
                      <a:r>
                        <a:rPr b="0" lang="en-US" sz="1600" spc="-1" strike="noStrike">
                          <a:solidFill>
                            <a:srgbClr val="000000"/>
                          </a:solidFill>
                          <a:latin typeface="Arial"/>
                        </a:rPr>
                        <a:t>450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400</a:t>
                      </a:r>
                      <a:endParaRPr b="0" lang="en-US" sz="1600" spc="-1" strike="noStrike">
                        <a:latin typeface="DejaVu Sans"/>
                      </a:endParaRPr>
                    </a:p>
                  </a:txBody>
                  <a:tcPr marL="82080" marR="82080">
                    <a:lnL w="12240">
                      <a:solidFill>
                        <a:srgbClr val="000000"/>
                      </a:solidFill>
                    </a:lnL>
                    <a:lnR w="28080">
                      <a:solidFill>
                        <a:srgbClr val="000000"/>
                      </a:solidFill>
                    </a:lnR>
                    <a:lnB w="12240">
                      <a:solidFill>
                        <a:srgbClr val="000000"/>
                      </a:solidFill>
                    </a:lnB>
                    <a:noFill/>
                  </a:tcPr>
                </a:tc>
              </a:tr>
            </a:tbl>
          </a:graphicData>
        </a:graphic>
      </p:graphicFrame>
      <p:graphicFrame>
        <p:nvGraphicFramePr>
          <p:cNvPr id="523" name="Table 40"/>
          <p:cNvGraphicFramePr/>
          <p:nvPr/>
        </p:nvGraphicFramePr>
        <p:xfrm>
          <a:off x="2921040" y="5343480"/>
          <a:ext cx="3011040" cy="161640"/>
        </p:xfrm>
        <a:graphic>
          <a:graphicData uri="http://schemas.openxmlformats.org/drawingml/2006/table">
            <a:tbl>
              <a:tblPr/>
              <a:tblGrid>
                <a:gridCol w="582480"/>
                <a:gridCol w="809280"/>
                <a:gridCol w="809280"/>
                <a:gridCol w="810000"/>
              </a:tblGrid>
              <a:tr h="325800">
                <a:tc>
                  <a:txBody>
                    <a:bodyPr lIns="82080" rIns="82080" tIns="41040" bIns="41040"/>
                    <a:p>
                      <a:pPr algn="ctr">
                        <a:lnSpc>
                          <a:spcPct val="95000"/>
                        </a:lnSpc>
                        <a:spcBef>
                          <a:spcPts val="799"/>
                        </a:spcBef>
                      </a:pPr>
                      <a:r>
                        <a:rPr b="0" lang="en-US" sz="1600" spc="-1" strike="noStrike">
                          <a:solidFill>
                            <a:srgbClr val="000000"/>
                          </a:solidFill>
                          <a:latin typeface="Arial"/>
                        </a:rPr>
                        <a:t>7</a:t>
                      </a:r>
                      <a:endParaRPr b="0" lang="en-US" sz="1600" spc="-1" strike="noStrike">
                        <a:latin typeface="DejaVu Sans"/>
                      </a:endParaRPr>
                    </a:p>
                  </a:txBody>
                  <a:tcPr marL="82080" marR="82080">
                    <a:lnL w="2808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600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450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400</a:t>
                      </a:r>
                      <a:endParaRPr b="0" lang="en-US" sz="1600" spc="-1" strike="noStrike">
                        <a:latin typeface="DejaVu Sans"/>
                      </a:endParaRPr>
                    </a:p>
                  </a:txBody>
                  <a:tcPr marL="82080" marR="82080">
                    <a:lnL w="12240">
                      <a:solidFill>
                        <a:srgbClr val="000000"/>
                      </a:solidFill>
                    </a:lnL>
                    <a:lnR w="28080">
                      <a:solidFill>
                        <a:srgbClr val="000000"/>
                      </a:solidFill>
                    </a:lnR>
                    <a:lnB w="12240">
                      <a:solidFill>
                        <a:srgbClr val="000000"/>
                      </a:solidFill>
                    </a:lnB>
                    <a:solidFill>
                      <a:srgbClr val="ffff66"/>
                    </a:solidFill>
                  </a:tcPr>
                </a:tc>
              </a:tr>
            </a:tbl>
          </a:graphicData>
        </a:graphic>
      </p:graphicFrame>
      <p:graphicFrame>
        <p:nvGraphicFramePr>
          <p:cNvPr id="524" name="Table 41"/>
          <p:cNvGraphicFramePr/>
          <p:nvPr/>
        </p:nvGraphicFramePr>
        <p:xfrm>
          <a:off x="2921040" y="5668920"/>
          <a:ext cx="3011040" cy="161640"/>
        </p:xfrm>
        <a:graphic>
          <a:graphicData uri="http://schemas.openxmlformats.org/drawingml/2006/table">
            <a:tbl>
              <a:tblPr/>
              <a:tblGrid>
                <a:gridCol w="582480"/>
                <a:gridCol w="809280"/>
                <a:gridCol w="809280"/>
                <a:gridCol w="810000"/>
              </a:tblGrid>
              <a:tr h="325800">
                <a:tc>
                  <a:txBody>
                    <a:bodyPr lIns="82080" rIns="82080" tIns="41040" bIns="41040"/>
                    <a:p>
                      <a:pPr algn="ctr">
                        <a:lnSpc>
                          <a:spcPct val="95000"/>
                        </a:lnSpc>
                        <a:spcBef>
                          <a:spcPts val="799"/>
                        </a:spcBef>
                      </a:pPr>
                      <a:r>
                        <a:rPr b="0" lang="en-US" sz="1600" spc="-1" strike="noStrike">
                          <a:solidFill>
                            <a:srgbClr val="000000"/>
                          </a:solidFill>
                          <a:latin typeface="Arial"/>
                        </a:rPr>
                        <a:t>8</a:t>
                      </a:r>
                      <a:endParaRPr b="0" lang="en-US" sz="1600" spc="-1" strike="noStrike">
                        <a:latin typeface="DejaVu Sans"/>
                      </a:endParaRPr>
                    </a:p>
                  </a:txBody>
                  <a:tcPr marL="82080" marR="82080">
                    <a:lnL w="2808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600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450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solidFill>
                      <a:srgbClr val="ffff66"/>
                    </a:solidFill>
                  </a:tcPr>
                </a:tc>
                <a:tc>
                  <a:txBody>
                    <a:bodyPr lIns="82080" rIns="82080" tIns="41040" bIns="41040"/>
                    <a:p>
                      <a:pPr algn="ctr">
                        <a:lnSpc>
                          <a:spcPct val="95000"/>
                        </a:lnSpc>
                        <a:spcBef>
                          <a:spcPts val="799"/>
                        </a:spcBef>
                      </a:pPr>
                      <a:r>
                        <a:rPr b="0" lang="en-US" sz="1600" spc="-1" strike="noStrike">
                          <a:solidFill>
                            <a:srgbClr val="000000"/>
                          </a:solidFill>
                          <a:latin typeface="Arial"/>
                        </a:rPr>
                        <a:t>500</a:t>
                      </a:r>
                      <a:endParaRPr b="0" lang="en-US" sz="1600" spc="-1" strike="noStrike">
                        <a:latin typeface="DejaVu Sans"/>
                      </a:endParaRPr>
                    </a:p>
                  </a:txBody>
                  <a:tcPr marL="82080" marR="82080">
                    <a:lnL w="12240">
                      <a:solidFill>
                        <a:srgbClr val="000000"/>
                      </a:solidFill>
                    </a:lnL>
                    <a:lnR w="28080">
                      <a:solidFill>
                        <a:srgbClr val="000000"/>
                      </a:solidFill>
                    </a:lnR>
                    <a:lnB w="12240">
                      <a:solidFill>
                        <a:srgbClr val="000000"/>
                      </a:solidFill>
                    </a:lnB>
                    <a:noFill/>
                  </a:tcPr>
                </a:tc>
              </a:tr>
            </a:tbl>
          </a:graphicData>
        </a:graphic>
      </p:graphicFrame>
      <p:graphicFrame>
        <p:nvGraphicFramePr>
          <p:cNvPr id="525" name="Table 42"/>
          <p:cNvGraphicFramePr/>
          <p:nvPr/>
        </p:nvGraphicFramePr>
        <p:xfrm>
          <a:off x="2921040" y="5992920"/>
          <a:ext cx="3011040" cy="161640"/>
        </p:xfrm>
        <a:graphic>
          <a:graphicData uri="http://schemas.openxmlformats.org/drawingml/2006/table">
            <a:tbl>
              <a:tblPr/>
              <a:tblGrid>
                <a:gridCol w="582480"/>
                <a:gridCol w="809280"/>
                <a:gridCol w="809280"/>
                <a:gridCol w="810000"/>
              </a:tblGrid>
              <a:tr h="325800">
                <a:tc>
                  <a:txBody>
                    <a:bodyPr lIns="82080" rIns="82080" tIns="41040" bIns="41040"/>
                    <a:p>
                      <a:pPr algn="ctr">
                        <a:lnSpc>
                          <a:spcPct val="95000"/>
                        </a:lnSpc>
                        <a:spcBef>
                          <a:spcPts val="799"/>
                        </a:spcBef>
                      </a:pPr>
                      <a:r>
                        <a:rPr b="0" lang="en-US" sz="1600" spc="-1" strike="noStrike">
                          <a:solidFill>
                            <a:srgbClr val="000000"/>
                          </a:solidFill>
                          <a:latin typeface="Arial"/>
                        </a:rPr>
                        <a:t>9</a:t>
                      </a:r>
                      <a:endParaRPr b="0" lang="en-US" sz="1600" spc="-1" strike="noStrike">
                        <a:latin typeface="DejaVu Sans"/>
                      </a:endParaRPr>
                    </a:p>
                  </a:txBody>
                  <a:tcPr marL="82080" marR="82080">
                    <a:lnL w="2808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600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600</a:t>
                      </a:r>
                      <a:endParaRPr b="0" lang="en-US" sz="1600" spc="-1" strike="noStrike">
                        <a:latin typeface="DejaVu Sans"/>
                      </a:endParaRPr>
                    </a:p>
                  </a:txBody>
                  <a:tcPr marL="82080" marR="82080">
                    <a:lnL w="12240">
                      <a:solidFill>
                        <a:srgbClr val="000000"/>
                      </a:solidFill>
                    </a:lnL>
                    <a:lnR w="12240">
                      <a:solidFill>
                        <a:srgbClr val="000000"/>
                      </a:solidFill>
                    </a:lnR>
                    <a:lnB w="1224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500</a:t>
                      </a:r>
                      <a:endParaRPr b="0" lang="en-US" sz="1600" spc="-1" strike="noStrike">
                        <a:latin typeface="DejaVu Sans"/>
                      </a:endParaRPr>
                    </a:p>
                  </a:txBody>
                  <a:tcPr marL="82080" marR="82080">
                    <a:lnL w="12240">
                      <a:solidFill>
                        <a:srgbClr val="000000"/>
                      </a:solidFill>
                    </a:lnL>
                    <a:lnR w="28080">
                      <a:solidFill>
                        <a:srgbClr val="000000"/>
                      </a:solidFill>
                    </a:lnR>
                    <a:lnB w="12240">
                      <a:solidFill>
                        <a:srgbClr val="000000"/>
                      </a:solidFill>
                    </a:lnB>
                    <a:solidFill>
                      <a:srgbClr val="ffff66"/>
                    </a:solidFill>
                  </a:tcPr>
                </a:tc>
              </a:tr>
            </a:tbl>
          </a:graphicData>
        </a:graphic>
      </p:graphicFrame>
      <p:graphicFrame>
        <p:nvGraphicFramePr>
          <p:cNvPr id="526" name="Table 43"/>
          <p:cNvGraphicFramePr/>
          <p:nvPr/>
        </p:nvGraphicFramePr>
        <p:xfrm>
          <a:off x="2921040" y="6310440"/>
          <a:ext cx="3011040" cy="161640"/>
        </p:xfrm>
        <a:graphic>
          <a:graphicData uri="http://schemas.openxmlformats.org/drawingml/2006/table">
            <a:tbl>
              <a:tblPr/>
              <a:tblGrid>
                <a:gridCol w="582480"/>
                <a:gridCol w="809280"/>
                <a:gridCol w="809280"/>
                <a:gridCol w="810000"/>
              </a:tblGrid>
              <a:tr h="325800">
                <a:tc>
                  <a:txBody>
                    <a:bodyPr lIns="82080" rIns="82080" tIns="41040" bIns="41040"/>
                    <a:p>
                      <a:pPr algn="ctr">
                        <a:lnSpc>
                          <a:spcPct val="95000"/>
                        </a:lnSpc>
                        <a:spcBef>
                          <a:spcPts val="799"/>
                        </a:spcBef>
                      </a:pPr>
                      <a:r>
                        <a:rPr b="0" lang="en-US" sz="1600" spc="-1" strike="noStrike">
                          <a:solidFill>
                            <a:srgbClr val="000000"/>
                          </a:solidFill>
                          <a:latin typeface="Arial"/>
                        </a:rPr>
                        <a:t>10</a:t>
                      </a:r>
                      <a:endParaRPr b="0" lang="en-US" sz="1600" spc="-1" strike="noStrike">
                        <a:latin typeface="DejaVu Sans"/>
                      </a:endParaRPr>
                    </a:p>
                  </a:txBody>
                  <a:tcPr marL="82080" marR="82080">
                    <a:lnL w="28080">
                      <a:solidFill>
                        <a:srgbClr val="000000"/>
                      </a:solidFill>
                    </a:lnL>
                    <a:lnR w="12240">
                      <a:solidFill>
                        <a:srgbClr val="000000"/>
                      </a:solidFill>
                    </a:lnR>
                    <a:lnB w="2808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600</a:t>
                      </a:r>
                      <a:endParaRPr b="0" lang="en-US" sz="1600" spc="-1" strike="noStrike">
                        <a:latin typeface="DejaVu Sans"/>
                      </a:endParaRPr>
                    </a:p>
                  </a:txBody>
                  <a:tcPr marL="82080" marR="82080">
                    <a:lnL w="12240">
                      <a:solidFill>
                        <a:srgbClr val="000000"/>
                      </a:solidFill>
                    </a:lnL>
                    <a:lnR w="12240">
                      <a:solidFill>
                        <a:srgbClr val="000000"/>
                      </a:solidFill>
                    </a:lnR>
                    <a:lnB w="2808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600</a:t>
                      </a:r>
                      <a:endParaRPr b="0" lang="en-US" sz="1600" spc="-1" strike="noStrike">
                        <a:latin typeface="DejaVu Sans"/>
                      </a:endParaRPr>
                    </a:p>
                  </a:txBody>
                  <a:tcPr marL="82080" marR="82080">
                    <a:lnL w="12240">
                      <a:solidFill>
                        <a:srgbClr val="000000"/>
                      </a:solidFill>
                    </a:lnL>
                    <a:lnR w="12240">
                      <a:solidFill>
                        <a:srgbClr val="000000"/>
                      </a:solidFill>
                    </a:lnR>
                    <a:lnB w="28080">
                      <a:solidFill>
                        <a:srgbClr val="000000"/>
                      </a:solidFill>
                    </a:lnB>
                    <a:noFill/>
                  </a:tcPr>
                </a:tc>
                <a:tc>
                  <a:txBody>
                    <a:bodyPr lIns="82080" rIns="82080" tIns="41040" bIns="41040"/>
                    <a:p>
                      <a:pPr algn="ctr">
                        <a:lnSpc>
                          <a:spcPct val="95000"/>
                        </a:lnSpc>
                        <a:spcBef>
                          <a:spcPts val="799"/>
                        </a:spcBef>
                      </a:pPr>
                      <a:r>
                        <a:rPr b="0" lang="en-US" sz="1600" spc="-1" strike="noStrike">
                          <a:solidFill>
                            <a:srgbClr val="000000"/>
                          </a:solidFill>
                          <a:latin typeface="Arial"/>
                        </a:rPr>
                        <a:t>600</a:t>
                      </a:r>
                      <a:endParaRPr b="0" lang="en-US" sz="1600" spc="-1" strike="noStrike">
                        <a:latin typeface="DejaVu Sans"/>
                      </a:endParaRPr>
                    </a:p>
                  </a:txBody>
                  <a:tcPr marL="82080" marR="82080">
                    <a:lnL w="12240">
                      <a:solidFill>
                        <a:srgbClr val="000000"/>
                      </a:solidFill>
                    </a:lnL>
                    <a:lnR w="28080">
                      <a:solidFill>
                        <a:srgbClr val="000000"/>
                      </a:solidFill>
                    </a:lnR>
                    <a:lnB w="28080">
                      <a:solidFill>
                        <a:srgbClr val="000000"/>
                      </a:solidFill>
                    </a:lnB>
                    <a:noFill/>
                  </a:tcPr>
                </a:tc>
              </a:tr>
            </a:tbl>
          </a:graphicData>
        </a:graphic>
      </p:graphicFrame>
    </p:spTree>
  </p:cSld>
  <p:timing>
    <p:tnLst>
      <p:par>
        <p:cTn id="39" dur="indefinite" restart="never" nodeType="tmRoot">
          <p:childTnLst>
            <p:seq>
              <p:cTn id="40" dur="indefinite" nodeType="mainSeq">
                <p:childTnLst>
                  <p:par>
                    <p:cTn id="41" nodeType="clickEffect" fill="hold">
                      <p:stCondLst>
                        <p:cond delay="indefinite"/>
                      </p:stCondLst>
                      <p:childTnLst>
                        <p:par>
                          <p:cTn id="42" nodeType="withEffect" fill="hold">
                            <p:stCondLst>
                              <p:cond delay="0"/>
                            </p:stCondLst>
                            <p:childTnLst>
                              <p:par>
                                <p:cTn id="43" nodeType="clickEffect" fill="hold" presetClass="exit" presetID="2" presetSubtype="2">
                                  <p:stCondLst>
                                    <p:cond delay="0"/>
                                  </p:stCondLst>
                                  <p:childTnLst>
                                    <p:anim calcmode="lin" valueType="num">
                                      <p:cBhvr additive="repl">
                                        <p:cTn id="44" dur="2000"/>
                                        <p:tgtEl>
                                          <p:spTgt spid="504"/>
                                        </p:tgtEl>
                                        <p:attrNameLst>
                                          <p:attrName>ppt_x</p:attrName>
                                        </p:attrNameLst>
                                      </p:cBhvr>
                                      <p:tavLst>
                                        <p:tav tm="0">
                                          <p:val>
                                            <p:strVal val="#ppt_x"/>
                                          </p:val>
                                        </p:tav>
                                        <p:tav tm="100000">
                                          <p:val>
                                            <p:strVal val="1+#ppt_w/2"/>
                                          </p:val>
                                        </p:tav>
                                      </p:tavLst>
                                    </p:anim>
                                    <p:anim calcmode="lin" valueType="num">
                                      <p:cBhvr additive="repl">
                                        <p:cTn id="45" dur="2000"/>
                                        <p:tgtEl>
                                          <p:spTgt spid="504"/>
                                        </p:tgtEl>
                                        <p:attrNameLst>
                                          <p:attrName>ppt_y</p:attrName>
                                        </p:attrNameLst>
                                      </p:cBhvr>
                                      <p:tavLst>
                                        <p:tav tm="0">
                                          <p:val>
                                            <p:strVal val="#ppt_y"/>
                                          </p:val>
                                        </p:tav>
                                        <p:tav tm="100000">
                                          <p:val>
                                            <p:strVal val="#ppt_y"/>
                                          </p:val>
                                        </p:tav>
                                      </p:tavLst>
                                    </p:anim>
                                    <p:set>
                                      <p:cBhvr>
                                        <p:cTn id="46" dur="1" fill="hold">
                                          <p:stCondLst>
                                            <p:cond delay="1999"/>
                                          </p:stCondLst>
                                        </p:cTn>
                                        <p:tgtEl>
                                          <p:spTgt spid="504"/>
                                        </p:tgtEl>
                                        <p:attrNameLst>
                                          <p:attrName>style.visibility</p:attrName>
                                        </p:attrNameLst>
                                      </p:cBhvr>
                                      <p:to>
                                        <p:strVal val="hidden"/>
                                      </p:to>
                                    </p:set>
                                  </p:childTnLst>
                                </p:cTn>
                              </p:par>
                            </p:childTnLst>
                          </p:cTn>
                        </p:par>
                        <p:par>
                          <p:cTn id="47" nodeType="afterEffect" fill="hold">
                            <p:stCondLst>
                              <p:cond delay="2000"/>
                            </p:stCondLst>
                            <p:childTnLst>
                              <p:par>
                                <p:cTn id="48" nodeType="afterEffect" fill="hold" presetClass="entr" presetID="2" presetSubtype="4">
                                  <p:stCondLst>
                                    <p:cond delay="0"/>
                                  </p:stCondLst>
                                  <p:childTnLst>
                                    <p:set>
                                      <p:cBhvr>
                                        <p:cTn id="49" dur="1" fill="hold">
                                          <p:stCondLst>
                                            <p:cond delay="0"/>
                                          </p:stCondLst>
                                        </p:cTn>
                                        <p:tgtEl>
                                          <p:spTgt spid="517"/>
                                        </p:tgtEl>
                                        <p:attrNameLst>
                                          <p:attrName>style.visibility</p:attrName>
                                        </p:attrNameLst>
                                      </p:cBhvr>
                                      <p:to>
                                        <p:strVal val="visible"/>
                                      </p:to>
                                    </p:set>
                                    <p:anim calcmode="lin" valueType="num">
                                      <p:cBhvr additive="repl">
                                        <p:cTn id="50" dur="500" fill="hold"/>
                                        <p:tgtEl>
                                          <p:spTgt spid="517"/>
                                        </p:tgtEl>
                                        <p:attrNameLst>
                                          <p:attrName>ppt_x</p:attrName>
                                        </p:attrNameLst>
                                      </p:cBhvr>
                                      <p:tavLst>
                                        <p:tav tm="0">
                                          <p:val>
                                            <p:strVal val="#ppt_x"/>
                                          </p:val>
                                        </p:tav>
                                        <p:tav tm="100000">
                                          <p:val>
                                            <p:strVal val="#ppt_x"/>
                                          </p:val>
                                        </p:tav>
                                      </p:tavLst>
                                    </p:anim>
                                    <p:anim calcmode="lin" valueType="num">
                                      <p:cBhvr additive="repl">
                                        <p:cTn id="51" dur="500" fill="hold"/>
                                        <p:tgtEl>
                                          <p:spTgt spid="517"/>
                                        </p:tgtEl>
                                        <p:attrNameLst>
                                          <p:attrName>ppt_y</p:attrName>
                                        </p:attrNameLst>
                                      </p:cBhvr>
                                      <p:tavLst>
                                        <p:tav tm="0">
                                          <p:val>
                                            <p:strVal val="1+#ppt_h/2"/>
                                          </p:val>
                                        </p:tav>
                                        <p:tav tm="100000">
                                          <p:val>
                                            <p:strVal val="#ppt_y"/>
                                          </p:val>
                                        </p:tav>
                                      </p:tavLst>
                                    </p:anim>
                                  </p:childTnLst>
                                </p:cTn>
                              </p:par>
                            </p:childTnLst>
                          </p:cTn>
                        </p:par>
                      </p:childTnLst>
                    </p:cTn>
                  </p:par>
                  <p:par>
                    <p:cTn id="52" nodeType="clickEffect" fill="hold">
                      <p:stCondLst>
                        <p:cond delay="indefinite"/>
                      </p:stCondLst>
                      <p:childTnLst>
                        <p:par>
                          <p:cTn id="53" nodeType="withEffect" fill="hold">
                            <p:stCondLst>
                              <p:cond delay="0"/>
                            </p:stCondLst>
                            <p:childTnLst>
                              <p:par>
                                <p:cTn id="54" nodeType="clickEffect" fill="hold" presetClass="exit" presetID="2" presetSubtype="2">
                                  <p:stCondLst>
                                    <p:cond delay="0"/>
                                  </p:stCondLst>
                                  <p:childTnLst>
                                    <p:anim calcmode="lin" valueType="num">
                                      <p:cBhvr additive="repl">
                                        <p:cTn id="55" dur="2000"/>
                                        <p:tgtEl>
                                          <p:spTgt spid="496"/>
                                        </p:tgtEl>
                                        <p:attrNameLst>
                                          <p:attrName>ppt_x</p:attrName>
                                        </p:attrNameLst>
                                      </p:cBhvr>
                                      <p:tavLst>
                                        <p:tav tm="0">
                                          <p:val>
                                            <p:strVal val="#ppt_x"/>
                                          </p:val>
                                        </p:tav>
                                        <p:tav tm="100000">
                                          <p:val>
                                            <p:strVal val="1+#ppt_w/2"/>
                                          </p:val>
                                        </p:tav>
                                      </p:tavLst>
                                    </p:anim>
                                    <p:anim calcmode="lin" valueType="num">
                                      <p:cBhvr additive="repl">
                                        <p:cTn id="56" dur="2000"/>
                                        <p:tgtEl>
                                          <p:spTgt spid="496"/>
                                        </p:tgtEl>
                                        <p:attrNameLst>
                                          <p:attrName>ppt_y</p:attrName>
                                        </p:attrNameLst>
                                      </p:cBhvr>
                                      <p:tavLst>
                                        <p:tav tm="0">
                                          <p:val>
                                            <p:strVal val="#ppt_y"/>
                                          </p:val>
                                        </p:tav>
                                        <p:tav tm="100000">
                                          <p:val>
                                            <p:strVal val="#ppt_y"/>
                                          </p:val>
                                        </p:tav>
                                      </p:tavLst>
                                    </p:anim>
                                    <p:set>
                                      <p:cBhvr>
                                        <p:cTn id="57" dur="1" fill="hold">
                                          <p:stCondLst>
                                            <p:cond delay="1999"/>
                                          </p:stCondLst>
                                        </p:cTn>
                                        <p:tgtEl>
                                          <p:spTgt spid="496"/>
                                        </p:tgtEl>
                                        <p:attrNameLst>
                                          <p:attrName>style.visibility</p:attrName>
                                        </p:attrNameLst>
                                      </p:cBhvr>
                                      <p:to>
                                        <p:strVal val="hidden"/>
                                      </p:to>
                                    </p:set>
                                  </p:childTnLst>
                                </p:cTn>
                              </p:par>
                            </p:childTnLst>
                          </p:cTn>
                        </p:par>
                        <p:par>
                          <p:cTn id="58" nodeType="afterEffect" fill="hold">
                            <p:stCondLst>
                              <p:cond delay="2000"/>
                            </p:stCondLst>
                            <p:childTnLst>
                              <p:par>
                                <p:cTn id="59" nodeType="afterEffect" fill="hold" presetClass="entr" presetID="2" presetSubtype="4">
                                  <p:stCondLst>
                                    <p:cond delay="0"/>
                                  </p:stCondLst>
                                  <p:childTnLst>
                                    <p:set>
                                      <p:cBhvr>
                                        <p:cTn id="60" dur="1" fill="hold">
                                          <p:stCondLst>
                                            <p:cond delay="0"/>
                                          </p:stCondLst>
                                        </p:cTn>
                                        <p:tgtEl>
                                          <p:spTgt spid="518"/>
                                        </p:tgtEl>
                                        <p:attrNameLst>
                                          <p:attrName>style.visibility</p:attrName>
                                        </p:attrNameLst>
                                      </p:cBhvr>
                                      <p:to>
                                        <p:strVal val="visible"/>
                                      </p:to>
                                    </p:set>
                                    <p:anim calcmode="lin" valueType="num">
                                      <p:cBhvr additive="repl">
                                        <p:cTn id="61" dur="500" fill="hold"/>
                                        <p:tgtEl>
                                          <p:spTgt spid="518"/>
                                        </p:tgtEl>
                                        <p:attrNameLst>
                                          <p:attrName>ppt_x</p:attrName>
                                        </p:attrNameLst>
                                      </p:cBhvr>
                                      <p:tavLst>
                                        <p:tav tm="0">
                                          <p:val>
                                            <p:strVal val="#ppt_x"/>
                                          </p:val>
                                        </p:tav>
                                        <p:tav tm="100000">
                                          <p:val>
                                            <p:strVal val="#ppt_x"/>
                                          </p:val>
                                        </p:tav>
                                      </p:tavLst>
                                    </p:anim>
                                    <p:anim calcmode="lin" valueType="num">
                                      <p:cBhvr additive="repl">
                                        <p:cTn id="62" dur="500" fill="hold"/>
                                        <p:tgtEl>
                                          <p:spTgt spid="518"/>
                                        </p:tgtEl>
                                        <p:attrNameLst>
                                          <p:attrName>ppt_y</p:attrName>
                                        </p:attrNameLst>
                                      </p:cBhvr>
                                      <p:tavLst>
                                        <p:tav tm="0">
                                          <p:val>
                                            <p:strVal val="1+#ppt_h/2"/>
                                          </p:val>
                                        </p:tav>
                                        <p:tav tm="100000">
                                          <p:val>
                                            <p:strVal val="#ppt_y"/>
                                          </p:val>
                                        </p:tav>
                                      </p:tavLst>
                                    </p:anim>
                                  </p:childTnLst>
                                </p:cTn>
                              </p:par>
                            </p:childTnLst>
                          </p:cTn>
                        </p:par>
                      </p:childTnLst>
                    </p:cTn>
                  </p:par>
                  <p:par>
                    <p:cTn id="63" nodeType="clickEffect" fill="hold">
                      <p:stCondLst>
                        <p:cond delay="indefinite"/>
                      </p:stCondLst>
                      <p:childTnLst>
                        <p:par>
                          <p:cTn id="64" nodeType="withEffect" fill="hold">
                            <p:stCondLst>
                              <p:cond delay="0"/>
                            </p:stCondLst>
                            <p:childTnLst>
                              <p:par>
                                <p:cTn id="65" nodeType="clickEffect" fill="hold" presetClass="exit" presetID="2" presetSubtype="2">
                                  <p:stCondLst>
                                    <p:cond delay="0"/>
                                  </p:stCondLst>
                                  <p:childTnLst>
                                    <p:anim calcmode="lin" valueType="num">
                                      <p:cBhvr additive="repl">
                                        <p:cTn id="66" dur="2000"/>
                                        <p:tgtEl>
                                          <p:spTgt spid="513"/>
                                        </p:tgtEl>
                                        <p:attrNameLst>
                                          <p:attrName>ppt_x</p:attrName>
                                        </p:attrNameLst>
                                      </p:cBhvr>
                                      <p:tavLst>
                                        <p:tav tm="0">
                                          <p:val>
                                            <p:strVal val="#ppt_x"/>
                                          </p:val>
                                        </p:tav>
                                        <p:tav tm="100000">
                                          <p:val>
                                            <p:strVal val="1+#ppt_w/2"/>
                                          </p:val>
                                        </p:tav>
                                      </p:tavLst>
                                    </p:anim>
                                    <p:anim calcmode="lin" valueType="num">
                                      <p:cBhvr additive="repl">
                                        <p:cTn id="67" dur="2000"/>
                                        <p:tgtEl>
                                          <p:spTgt spid="513"/>
                                        </p:tgtEl>
                                        <p:attrNameLst>
                                          <p:attrName>ppt_y</p:attrName>
                                        </p:attrNameLst>
                                      </p:cBhvr>
                                      <p:tavLst>
                                        <p:tav tm="0">
                                          <p:val>
                                            <p:strVal val="#ppt_y"/>
                                          </p:val>
                                        </p:tav>
                                        <p:tav tm="100000">
                                          <p:val>
                                            <p:strVal val="#ppt_y"/>
                                          </p:val>
                                        </p:tav>
                                      </p:tavLst>
                                    </p:anim>
                                    <p:set>
                                      <p:cBhvr>
                                        <p:cTn id="68" dur="1" fill="hold">
                                          <p:stCondLst>
                                            <p:cond delay="1999"/>
                                          </p:stCondLst>
                                        </p:cTn>
                                        <p:tgtEl>
                                          <p:spTgt spid="513"/>
                                        </p:tgtEl>
                                        <p:attrNameLst>
                                          <p:attrName>style.visibility</p:attrName>
                                        </p:attrNameLst>
                                      </p:cBhvr>
                                      <p:to>
                                        <p:strVal val="hidden"/>
                                      </p:to>
                                    </p:set>
                                  </p:childTnLst>
                                </p:cTn>
                              </p:par>
                            </p:childTnLst>
                          </p:cTn>
                        </p:par>
                        <p:par>
                          <p:cTn id="69" nodeType="afterEffect" fill="hold">
                            <p:stCondLst>
                              <p:cond delay="2000"/>
                            </p:stCondLst>
                            <p:childTnLst>
                              <p:par>
                                <p:cTn id="70" nodeType="afterEffect" fill="hold" presetClass="entr" presetID="2" presetSubtype="4">
                                  <p:stCondLst>
                                    <p:cond delay="0"/>
                                  </p:stCondLst>
                                  <p:childTnLst>
                                    <p:set>
                                      <p:cBhvr>
                                        <p:cTn id="71" dur="1" fill="hold">
                                          <p:stCondLst>
                                            <p:cond delay="0"/>
                                          </p:stCondLst>
                                        </p:cTn>
                                        <p:tgtEl>
                                          <p:spTgt spid="519"/>
                                        </p:tgtEl>
                                        <p:attrNameLst>
                                          <p:attrName>style.visibility</p:attrName>
                                        </p:attrNameLst>
                                      </p:cBhvr>
                                      <p:to>
                                        <p:strVal val="visible"/>
                                      </p:to>
                                    </p:set>
                                    <p:anim calcmode="lin" valueType="num">
                                      <p:cBhvr additive="repl">
                                        <p:cTn id="72" dur="500" fill="hold"/>
                                        <p:tgtEl>
                                          <p:spTgt spid="519"/>
                                        </p:tgtEl>
                                        <p:attrNameLst>
                                          <p:attrName>ppt_x</p:attrName>
                                        </p:attrNameLst>
                                      </p:cBhvr>
                                      <p:tavLst>
                                        <p:tav tm="0">
                                          <p:val>
                                            <p:strVal val="#ppt_x"/>
                                          </p:val>
                                        </p:tav>
                                        <p:tav tm="100000">
                                          <p:val>
                                            <p:strVal val="#ppt_x"/>
                                          </p:val>
                                        </p:tav>
                                      </p:tavLst>
                                    </p:anim>
                                    <p:anim calcmode="lin" valueType="num">
                                      <p:cBhvr additive="repl">
                                        <p:cTn id="73" dur="500" fill="hold"/>
                                        <p:tgtEl>
                                          <p:spTgt spid="519"/>
                                        </p:tgtEl>
                                        <p:attrNameLst>
                                          <p:attrName>ppt_y</p:attrName>
                                        </p:attrNameLst>
                                      </p:cBhvr>
                                      <p:tavLst>
                                        <p:tav tm="0">
                                          <p:val>
                                            <p:strVal val="1+#ppt_h/2"/>
                                          </p:val>
                                        </p:tav>
                                        <p:tav tm="100000">
                                          <p:val>
                                            <p:strVal val="#ppt_y"/>
                                          </p:val>
                                        </p:tav>
                                      </p:tavLst>
                                    </p:anim>
                                  </p:childTnLst>
                                </p:cTn>
                              </p:par>
                            </p:childTnLst>
                          </p:cTn>
                        </p:par>
                      </p:childTnLst>
                    </p:cTn>
                  </p:par>
                  <p:par>
                    <p:cTn id="74" nodeType="clickEffect" fill="hold">
                      <p:stCondLst>
                        <p:cond delay="indefinite"/>
                      </p:stCondLst>
                      <p:childTnLst>
                        <p:par>
                          <p:cTn id="75" nodeType="withEffect" fill="hold">
                            <p:stCondLst>
                              <p:cond delay="0"/>
                            </p:stCondLst>
                            <p:childTnLst>
                              <p:par>
                                <p:cTn id="76" nodeType="clickEffect" fill="hold" presetClass="exit" presetID="2" presetSubtype="2">
                                  <p:stCondLst>
                                    <p:cond delay="0"/>
                                  </p:stCondLst>
                                  <p:childTnLst>
                                    <p:anim calcmode="lin" valueType="num">
                                      <p:cBhvr additive="repl">
                                        <p:cTn id="77" dur="2000"/>
                                        <p:tgtEl>
                                          <p:spTgt spid="503"/>
                                        </p:tgtEl>
                                        <p:attrNameLst>
                                          <p:attrName>ppt_x</p:attrName>
                                        </p:attrNameLst>
                                      </p:cBhvr>
                                      <p:tavLst>
                                        <p:tav tm="0">
                                          <p:val>
                                            <p:strVal val="#ppt_x"/>
                                          </p:val>
                                        </p:tav>
                                        <p:tav tm="100000">
                                          <p:val>
                                            <p:strVal val="1+#ppt_w/2"/>
                                          </p:val>
                                        </p:tav>
                                      </p:tavLst>
                                    </p:anim>
                                    <p:anim calcmode="lin" valueType="num">
                                      <p:cBhvr additive="repl">
                                        <p:cTn id="78" dur="2000"/>
                                        <p:tgtEl>
                                          <p:spTgt spid="503"/>
                                        </p:tgtEl>
                                        <p:attrNameLst>
                                          <p:attrName>ppt_y</p:attrName>
                                        </p:attrNameLst>
                                      </p:cBhvr>
                                      <p:tavLst>
                                        <p:tav tm="0">
                                          <p:val>
                                            <p:strVal val="#ppt_y"/>
                                          </p:val>
                                        </p:tav>
                                        <p:tav tm="100000">
                                          <p:val>
                                            <p:strVal val="#ppt_y"/>
                                          </p:val>
                                        </p:tav>
                                      </p:tavLst>
                                    </p:anim>
                                    <p:set>
                                      <p:cBhvr>
                                        <p:cTn id="79" dur="1" fill="hold">
                                          <p:stCondLst>
                                            <p:cond delay="1999"/>
                                          </p:stCondLst>
                                        </p:cTn>
                                        <p:tgtEl>
                                          <p:spTgt spid="503"/>
                                        </p:tgtEl>
                                        <p:attrNameLst>
                                          <p:attrName>style.visibility</p:attrName>
                                        </p:attrNameLst>
                                      </p:cBhvr>
                                      <p:to>
                                        <p:strVal val="hidden"/>
                                      </p:to>
                                    </p:set>
                                  </p:childTnLst>
                                </p:cTn>
                              </p:par>
                            </p:childTnLst>
                          </p:cTn>
                        </p:par>
                        <p:par>
                          <p:cTn id="80" nodeType="afterEffect" fill="hold">
                            <p:stCondLst>
                              <p:cond delay="2000"/>
                            </p:stCondLst>
                            <p:childTnLst>
                              <p:par>
                                <p:cTn id="81" nodeType="afterEffect" fill="hold" presetClass="entr" presetID="2" presetSubtype="4">
                                  <p:stCondLst>
                                    <p:cond delay="0"/>
                                  </p:stCondLst>
                                  <p:childTnLst>
                                    <p:set>
                                      <p:cBhvr>
                                        <p:cTn id="82" dur="1" fill="hold">
                                          <p:stCondLst>
                                            <p:cond delay="0"/>
                                          </p:stCondLst>
                                        </p:cTn>
                                        <p:tgtEl>
                                          <p:spTgt spid="520"/>
                                        </p:tgtEl>
                                        <p:attrNameLst>
                                          <p:attrName>style.visibility</p:attrName>
                                        </p:attrNameLst>
                                      </p:cBhvr>
                                      <p:to>
                                        <p:strVal val="visible"/>
                                      </p:to>
                                    </p:set>
                                    <p:anim calcmode="lin" valueType="num">
                                      <p:cBhvr additive="repl">
                                        <p:cTn id="83" dur="500" fill="hold"/>
                                        <p:tgtEl>
                                          <p:spTgt spid="520"/>
                                        </p:tgtEl>
                                        <p:attrNameLst>
                                          <p:attrName>ppt_x</p:attrName>
                                        </p:attrNameLst>
                                      </p:cBhvr>
                                      <p:tavLst>
                                        <p:tav tm="0">
                                          <p:val>
                                            <p:strVal val="#ppt_x"/>
                                          </p:val>
                                        </p:tav>
                                        <p:tav tm="100000">
                                          <p:val>
                                            <p:strVal val="#ppt_x"/>
                                          </p:val>
                                        </p:tav>
                                      </p:tavLst>
                                    </p:anim>
                                    <p:anim calcmode="lin" valueType="num">
                                      <p:cBhvr additive="repl">
                                        <p:cTn id="84" dur="500" fill="hold"/>
                                        <p:tgtEl>
                                          <p:spTgt spid="520"/>
                                        </p:tgtEl>
                                        <p:attrNameLst>
                                          <p:attrName>ppt_y</p:attrName>
                                        </p:attrNameLst>
                                      </p:cBhvr>
                                      <p:tavLst>
                                        <p:tav tm="0">
                                          <p:val>
                                            <p:strVal val="1+#ppt_h/2"/>
                                          </p:val>
                                        </p:tav>
                                        <p:tav tm="100000">
                                          <p:val>
                                            <p:strVal val="#ppt_y"/>
                                          </p:val>
                                        </p:tav>
                                      </p:tavLst>
                                    </p:anim>
                                  </p:childTnLst>
                                </p:cTn>
                              </p:par>
                            </p:childTnLst>
                          </p:cTn>
                        </p:par>
                      </p:childTnLst>
                    </p:cTn>
                  </p:par>
                  <p:par>
                    <p:cTn id="85" nodeType="clickEffect" fill="hold">
                      <p:stCondLst>
                        <p:cond delay="indefinite"/>
                      </p:stCondLst>
                      <p:childTnLst>
                        <p:par>
                          <p:cTn id="86" nodeType="withEffect" fill="hold">
                            <p:stCondLst>
                              <p:cond delay="0"/>
                            </p:stCondLst>
                            <p:childTnLst>
                              <p:par>
                                <p:cTn id="87" nodeType="clickEffect" fill="hold" presetClass="exit" presetID="2" presetSubtype="2">
                                  <p:stCondLst>
                                    <p:cond delay="0"/>
                                  </p:stCondLst>
                                  <p:childTnLst>
                                    <p:anim calcmode="lin" valueType="num">
                                      <p:cBhvr additive="repl">
                                        <p:cTn id="88" dur="2000"/>
                                        <p:tgtEl>
                                          <p:spTgt spid="495"/>
                                        </p:tgtEl>
                                        <p:attrNameLst>
                                          <p:attrName>ppt_x</p:attrName>
                                        </p:attrNameLst>
                                      </p:cBhvr>
                                      <p:tavLst>
                                        <p:tav tm="0">
                                          <p:val>
                                            <p:strVal val="#ppt_x"/>
                                          </p:val>
                                        </p:tav>
                                        <p:tav tm="100000">
                                          <p:val>
                                            <p:strVal val="1+#ppt_w/2"/>
                                          </p:val>
                                        </p:tav>
                                      </p:tavLst>
                                    </p:anim>
                                    <p:anim calcmode="lin" valueType="num">
                                      <p:cBhvr additive="repl">
                                        <p:cTn id="89" dur="2000"/>
                                        <p:tgtEl>
                                          <p:spTgt spid="495"/>
                                        </p:tgtEl>
                                        <p:attrNameLst>
                                          <p:attrName>ppt_y</p:attrName>
                                        </p:attrNameLst>
                                      </p:cBhvr>
                                      <p:tavLst>
                                        <p:tav tm="0">
                                          <p:val>
                                            <p:strVal val="#ppt_y"/>
                                          </p:val>
                                        </p:tav>
                                        <p:tav tm="100000">
                                          <p:val>
                                            <p:strVal val="#ppt_y"/>
                                          </p:val>
                                        </p:tav>
                                      </p:tavLst>
                                    </p:anim>
                                    <p:set>
                                      <p:cBhvr>
                                        <p:cTn id="90" dur="1" fill="hold">
                                          <p:stCondLst>
                                            <p:cond delay="1999"/>
                                          </p:stCondLst>
                                        </p:cTn>
                                        <p:tgtEl>
                                          <p:spTgt spid="495"/>
                                        </p:tgtEl>
                                        <p:attrNameLst>
                                          <p:attrName>style.visibility</p:attrName>
                                        </p:attrNameLst>
                                      </p:cBhvr>
                                      <p:to>
                                        <p:strVal val="hidden"/>
                                      </p:to>
                                    </p:set>
                                  </p:childTnLst>
                                </p:cTn>
                              </p:par>
                            </p:childTnLst>
                          </p:cTn>
                        </p:par>
                        <p:par>
                          <p:cTn id="91" nodeType="afterEffect" fill="hold">
                            <p:stCondLst>
                              <p:cond delay="2000"/>
                            </p:stCondLst>
                            <p:childTnLst>
                              <p:par>
                                <p:cTn id="92" nodeType="afterEffect" fill="hold" presetClass="entr" presetID="2" presetSubtype="4">
                                  <p:stCondLst>
                                    <p:cond delay="0"/>
                                  </p:stCondLst>
                                  <p:childTnLst>
                                    <p:set>
                                      <p:cBhvr>
                                        <p:cTn id="93" dur="1" fill="hold">
                                          <p:stCondLst>
                                            <p:cond delay="0"/>
                                          </p:stCondLst>
                                        </p:cTn>
                                        <p:tgtEl>
                                          <p:spTgt spid="521"/>
                                        </p:tgtEl>
                                        <p:attrNameLst>
                                          <p:attrName>style.visibility</p:attrName>
                                        </p:attrNameLst>
                                      </p:cBhvr>
                                      <p:to>
                                        <p:strVal val="visible"/>
                                      </p:to>
                                    </p:set>
                                    <p:anim calcmode="lin" valueType="num">
                                      <p:cBhvr additive="repl">
                                        <p:cTn id="94" dur="500" fill="hold"/>
                                        <p:tgtEl>
                                          <p:spTgt spid="521"/>
                                        </p:tgtEl>
                                        <p:attrNameLst>
                                          <p:attrName>ppt_x</p:attrName>
                                        </p:attrNameLst>
                                      </p:cBhvr>
                                      <p:tavLst>
                                        <p:tav tm="0">
                                          <p:val>
                                            <p:strVal val="#ppt_x"/>
                                          </p:val>
                                        </p:tav>
                                        <p:tav tm="100000">
                                          <p:val>
                                            <p:strVal val="#ppt_x"/>
                                          </p:val>
                                        </p:tav>
                                      </p:tavLst>
                                    </p:anim>
                                    <p:anim calcmode="lin" valueType="num">
                                      <p:cBhvr additive="repl">
                                        <p:cTn id="95" dur="500" fill="hold"/>
                                        <p:tgtEl>
                                          <p:spTgt spid="521"/>
                                        </p:tgtEl>
                                        <p:attrNameLst>
                                          <p:attrName>ppt_y</p:attrName>
                                        </p:attrNameLst>
                                      </p:cBhvr>
                                      <p:tavLst>
                                        <p:tav tm="0">
                                          <p:val>
                                            <p:strVal val="1+#ppt_h/2"/>
                                          </p:val>
                                        </p:tav>
                                        <p:tav tm="100000">
                                          <p:val>
                                            <p:strVal val="#ppt_y"/>
                                          </p:val>
                                        </p:tav>
                                      </p:tavLst>
                                    </p:anim>
                                  </p:childTnLst>
                                </p:cTn>
                              </p:par>
                            </p:childTnLst>
                          </p:cTn>
                        </p:par>
                      </p:childTnLst>
                    </p:cTn>
                  </p:par>
                  <p:par>
                    <p:cTn id="96" nodeType="clickEffect" fill="hold">
                      <p:stCondLst>
                        <p:cond delay="indefinite"/>
                      </p:stCondLst>
                      <p:childTnLst>
                        <p:par>
                          <p:cTn id="97" nodeType="withEffect" fill="hold">
                            <p:stCondLst>
                              <p:cond delay="0"/>
                            </p:stCondLst>
                            <p:childTnLst>
                              <p:par>
                                <p:cTn id="98" nodeType="clickEffect" fill="hold" presetClass="exit" presetID="2" presetSubtype="2">
                                  <p:stCondLst>
                                    <p:cond delay="0"/>
                                  </p:stCondLst>
                                  <p:childTnLst>
                                    <p:anim calcmode="lin" valueType="num">
                                      <p:cBhvr additive="repl">
                                        <p:cTn id="99" dur="2000"/>
                                        <p:tgtEl>
                                          <p:spTgt spid="502"/>
                                        </p:tgtEl>
                                        <p:attrNameLst>
                                          <p:attrName>ppt_x</p:attrName>
                                        </p:attrNameLst>
                                      </p:cBhvr>
                                      <p:tavLst>
                                        <p:tav tm="0">
                                          <p:val>
                                            <p:strVal val="#ppt_x"/>
                                          </p:val>
                                        </p:tav>
                                        <p:tav tm="100000">
                                          <p:val>
                                            <p:strVal val="1+#ppt_w/2"/>
                                          </p:val>
                                        </p:tav>
                                      </p:tavLst>
                                    </p:anim>
                                    <p:anim calcmode="lin" valueType="num">
                                      <p:cBhvr additive="repl">
                                        <p:cTn id="100" dur="2000"/>
                                        <p:tgtEl>
                                          <p:spTgt spid="502"/>
                                        </p:tgtEl>
                                        <p:attrNameLst>
                                          <p:attrName>ppt_y</p:attrName>
                                        </p:attrNameLst>
                                      </p:cBhvr>
                                      <p:tavLst>
                                        <p:tav tm="0">
                                          <p:val>
                                            <p:strVal val="#ppt_y"/>
                                          </p:val>
                                        </p:tav>
                                        <p:tav tm="100000">
                                          <p:val>
                                            <p:strVal val="#ppt_y"/>
                                          </p:val>
                                        </p:tav>
                                      </p:tavLst>
                                    </p:anim>
                                    <p:set>
                                      <p:cBhvr>
                                        <p:cTn id="101" dur="1" fill="hold">
                                          <p:stCondLst>
                                            <p:cond delay="1999"/>
                                          </p:stCondLst>
                                        </p:cTn>
                                        <p:tgtEl>
                                          <p:spTgt spid="502"/>
                                        </p:tgtEl>
                                        <p:attrNameLst>
                                          <p:attrName>style.visibility</p:attrName>
                                        </p:attrNameLst>
                                      </p:cBhvr>
                                      <p:to>
                                        <p:strVal val="hidden"/>
                                      </p:to>
                                    </p:set>
                                  </p:childTnLst>
                                </p:cTn>
                              </p:par>
                            </p:childTnLst>
                          </p:cTn>
                        </p:par>
                        <p:par>
                          <p:cTn id="102" nodeType="afterEffect" fill="hold">
                            <p:stCondLst>
                              <p:cond delay="2000"/>
                            </p:stCondLst>
                            <p:childTnLst>
                              <p:par>
                                <p:cTn id="103" nodeType="afterEffect" fill="hold" presetClass="entr" presetID="2" presetSubtype="4">
                                  <p:stCondLst>
                                    <p:cond delay="0"/>
                                  </p:stCondLst>
                                  <p:childTnLst>
                                    <p:set>
                                      <p:cBhvr>
                                        <p:cTn id="104" dur="1" fill="hold">
                                          <p:stCondLst>
                                            <p:cond delay="0"/>
                                          </p:stCondLst>
                                        </p:cTn>
                                        <p:tgtEl>
                                          <p:spTgt spid="522"/>
                                        </p:tgtEl>
                                        <p:attrNameLst>
                                          <p:attrName>style.visibility</p:attrName>
                                        </p:attrNameLst>
                                      </p:cBhvr>
                                      <p:to>
                                        <p:strVal val="visible"/>
                                      </p:to>
                                    </p:set>
                                    <p:anim calcmode="lin" valueType="num">
                                      <p:cBhvr additive="repl">
                                        <p:cTn id="105" dur="500" fill="hold"/>
                                        <p:tgtEl>
                                          <p:spTgt spid="522"/>
                                        </p:tgtEl>
                                        <p:attrNameLst>
                                          <p:attrName>ppt_x</p:attrName>
                                        </p:attrNameLst>
                                      </p:cBhvr>
                                      <p:tavLst>
                                        <p:tav tm="0">
                                          <p:val>
                                            <p:strVal val="#ppt_x"/>
                                          </p:val>
                                        </p:tav>
                                        <p:tav tm="100000">
                                          <p:val>
                                            <p:strVal val="#ppt_x"/>
                                          </p:val>
                                        </p:tav>
                                      </p:tavLst>
                                    </p:anim>
                                    <p:anim calcmode="lin" valueType="num">
                                      <p:cBhvr additive="repl">
                                        <p:cTn id="106" dur="500" fill="hold"/>
                                        <p:tgtEl>
                                          <p:spTgt spid="522"/>
                                        </p:tgtEl>
                                        <p:attrNameLst>
                                          <p:attrName>ppt_y</p:attrName>
                                        </p:attrNameLst>
                                      </p:cBhvr>
                                      <p:tavLst>
                                        <p:tav tm="0">
                                          <p:val>
                                            <p:strVal val="1+#ppt_h/2"/>
                                          </p:val>
                                        </p:tav>
                                        <p:tav tm="100000">
                                          <p:val>
                                            <p:strVal val="#ppt_y"/>
                                          </p:val>
                                        </p:tav>
                                      </p:tavLst>
                                    </p:anim>
                                  </p:childTnLst>
                                </p:cTn>
                              </p:par>
                            </p:childTnLst>
                          </p:cTn>
                        </p:par>
                      </p:childTnLst>
                    </p:cTn>
                  </p:par>
                  <p:par>
                    <p:cTn id="107" nodeType="clickEffect" fill="hold">
                      <p:stCondLst>
                        <p:cond delay="indefinite"/>
                      </p:stCondLst>
                      <p:childTnLst>
                        <p:par>
                          <p:cTn id="108" nodeType="withEffect" fill="hold">
                            <p:stCondLst>
                              <p:cond delay="0"/>
                            </p:stCondLst>
                            <p:childTnLst>
                              <p:par>
                                <p:cTn id="109" nodeType="clickEffect" fill="hold" presetClass="exit" presetID="2" presetSubtype="2">
                                  <p:stCondLst>
                                    <p:cond delay="0"/>
                                  </p:stCondLst>
                                  <p:childTnLst>
                                    <p:anim calcmode="lin" valueType="num">
                                      <p:cBhvr additive="repl">
                                        <p:cTn id="110" dur="2000"/>
                                        <p:tgtEl>
                                          <p:spTgt spid="511"/>
                                        </p:tgtEl>
                                        <p:attrNameLst>
                                          <p:attrName>ppt_x</p:attrName>
                                        </p:attrNameLst>
                                      </p:cBhvr>
                                      <p:tavLst>
                                        <p:tav tm="0">
                                          <p:val>
                                            <p:strVal val="#ppt_x"/>
                                          </p:val>
                                        </p:tav>
                                        <p:tav tm="100000">
                                          <p:val>
                                            <p:strVal val="1+#ppt_w/2"/>
                                          </p:val>
                                        </p:tav>
                                      </p:tavLst>
                                    </p:anim>
                                    <p:anim calcmode="lin" valueType="num">
                                      <p:cBhvr additive="repl">
                                        <p:cTn id="111" dur="2000"/>
                                        <p:tgtEl>
                                          <p:spTgt spid="511"/>
                                        </p:tgtEl>
                                        <p:attrNameLst>
                                          <p:attrName>ppt_y</p:attrName>
                                        </p:attrNameLst>
                                      </p:cBhvr>
                                      <p:tavLst>
                                        <p:tav tm="0">
                                          <p:val>
                                            <p:strVal val="#ppt_y"/>
                                          </p:val>
                                        </p:tav>
                                        <p:tav tm="100000">
                                          <p:val>
                                            <p:strVal val="#ppt_y"/>
                                          </p:val>
                                        </p:tav>
                                      </p:tavLst>
                                    </p:anim>
                                    <p:set>
                                      <p:cBhvr>
                                        <p:cTn id="112" dur="1" fill="hold">
                                          <p:stCondLst>
                                            <p:cond delay="1999"/>
                                          </p:stCondLst>
                                        </p:cTn>
                                        <p:tgtEl>
                                          <p:spTgt spid="511"/>
                                        </p:tgtEl>
                                        <p:attrNameLst>
                                          <p:attrName>style.visibility</p:attrName>
                                        </p:attrNameLst>
                                      </p:cBhvr>
                                      <p:to>
                                        <p:strVal val="hidden"/>
                                      </p:to>
                                    </p:set>
                                  </p:childTnLst>
                                </p:cTn>
                              </p:par>
                            </p:childTnLst>
                          </p:cTn>
                        </p:par>
                        <p:par>
                          <p:cTn id="113" nodeType="afterEffect" fill="hold">
                            <p:stCondLst>
                              <p:cond delay="2000"/>
                            </p:stCondLst>
                            <p:childTnLst>
                              <p:par>
                                <p:cTn id="114" nodeType="afterEffect" fill="hold" presetClass="entr" presetID="2" presetSubtype="4">
                                  <p:stCondLst>
                                    <p:cond delay="0"/>
                                  </p:stCondLst>
                                  <p:childTnLst>
                                    <p:set>
                                      <p:cBhvr>
                                        <p:cTn id="115" dur="1" fill="hold">
                                          <p:stCondLst>
                                            <p:cond delay="0"/>
                                          </p:stCondLst>
                                        </p:cTn>
                                        <p:tgtEl>
                                          <p:spTgt spid="523"/>
                                        </p:tgtEl>
                                        <p:attrNameLst>
                                          <p:attrName>style.visibility</p:attrName>
                                        </p:attrNameLst>
                                      </p:cBhvr>
                                      <p:to>
                                        <p:strVal val="visible"/>
                                      </p:to>
                                    </p:set>
                                    <p:anim calcmode="lin" valueType="num">
                                      <p:cBhvr additive="repl">
                                        <p:cTn id="116" dur="500" fill="hold"/>
                                        <p:tgtEl>
                                          <p:spTgt spid="523"/>
                                        </p:tgtEl>
                                        <p:attrNameLst>
                                          <p:attrName>ppt_x</p:attrName>
                                        </p:attrNameLst>
                                      </p:cBhvr>
                                      <p:tavLst>
                                        <p:tav tm="0">
                                          <p:val>
                                            <p:strVal val="#ppt_x"/>
                                          </p:val>
                                        </p:tav>
                                        <p:tav tm="100000">
                                          <p:val>
                                            <p:strVal val="#ppt_x"/>
                                          </p:val>
                                        </p:tav>
                                      </p:tavLst>
                                    </p:anim>
                                    <p:anim calcmode="lin" valueType="num">
                                      <p:cBhvr additive="repl">
                                        <p:cTn id="117" dur="500" fill="hold"/>
                                        <p:tgtEl>
                                          <p:spTgt spid="523"/>
                                        </p:tgtEl>
                                        <p:attrNameLst>
                                          <p:attrName>ppt_y</p:attrName>
                                        </p:attrNameLst>
                                      </p:cBhvr>
                                      <p:tavLst>
                                        <p:tav tm="0">
                                          <p:val>
                                            <p:strVal val="1+#ppt_h/2"/>
                                          </p:val>
                                        </p:tav>
                                        <p:tav tm="100000">
                                          <p:val>
                                            <p:strVal val="#ppt_y"/>
                                          </p:val>
                                        </p:tav>
                                      </p:tavLst>
                                    </p:anim>
                                  </p:childTnLst>
                                </p:cTn>
                              </p:par>
                            </p:childTnLst>
                          </p:cTn>
                        </p:par>
                      </p:childTnLst>
                    </p:cTn>
                  </p:par>
                  <p:par>
                    <p:cTn id="118" nodeType="clickEffect" fill="hold">
                      <p:stCondLst>
                        <p:cond delay="indefinite"/>
                      </p:stCondLst>
                      <p:childTnLst>
                        <p:par>
                          <p:cTn id="119" nodeType="withEffect" fill="hold">
                            <p:stCondLst>
                              <p:cond delay="0"/>
                            </p:stCondLst>
                            <p:childTnLst>
                              <p:par>
                                <p:cTn id="120" nodeType="clickEffect" fill="hold" presetClass="exit" presetID="2" presetSubtype="2">
                                  <p:stCondLst>
                                    <p:cond delay="0"/>
                                  </p:stCondLst>
                                  <p:childTnLst>
                                    <p:anim calcmode="lin" valueType="num">
                                      <p:cBhvr additive="repl">
                                        <p:cTn id="121" dur="2000"/>
                                        <p:tgtEl>
                                          <p:spTgt spid="501"/>
                                        </p:tgtEl>
                                        <p:attrNameLst>
                                          <p:attrName>ppt_x</p:attrName>
                                        </p:attrNameLst>
                                      </p:cBhvr>
                                      <p:tavLst>
                                        <p:tav tm="0">
                                          <p:val>
                                            <p:strVal val="#ppt_x"/>
                                          </p:val>
                                        </p:tav>
                                        <p:tav tm="100000">
                                          <p:val>
                                            <p:strVal val="1+#ppt_w/2"/>
                                          </p:val>
                                        </p:tav>
                                      </p:tavLst>
                                    </p:anim>
                                    <p:anim calcmode="lin" valueType="num">
                                      <p:cBhvr additive="repl">
                                        <p:cTn id="122" dur="2000"/>
                                        <p:tgtEl>
                                          <p:spTgt spid="501"/>
                                        </p:tgtEl>
                                        <p:attrNameLst>
                                          <p:attrName>ppt_y</p:attrName>
                                        </p:attrNameLst>
                                      </p:cBhvr>
                                      <p:tavLst>
                                        <p:tav tm="0">
                                          <p:val>
                                            <p:strVal val="#ppt_y"/>
                                          </p:val>
                                        </p:tav>
                                        <p:tav tm="100000">
                                          <p:val>
                                            <p:strVal val="#ppt_y"/>
                                          </p:val>
                                        </p:tav>
                                      </p:tavLst>
                                    </p:anim>
                                    <p:set>
                                      <p:cBhvr>
                                        <p:cTn id="123" dur="1" fill="hold">
                                          <p:stCondLst>
                                            <p:cond delay="1999"/>
                                          </p:stCondLst>
                                        </p:cTn>
                                        <p:tgtEl>
                                          <p:spTgt spid="501"/>
                                        </p:tgtEl>
                                        <p:attrNameLst>
                                          <p:attrName>style.visibility</p:attrName>
                                        </p:attrNameLst>
                                      </p:cBhvr>
                                      <p:to>
                                        <p:strVal val="hidden"/>
                                      </p:to>
                                    </p:set>
                                  </p:childTnLst>
                                </p:cTn>
                              </p:par>
                            </p:childTnLst>
                          </p:cTn>
                        </p:par>
                        <p:par>
                          <p:cTn id="124" nodeType="afterEffect" fill="hold">
                            <p:stCondLst>
                              <p:cond delay="2000"/>
                            </p:stCondLst>
                            <p:childTnLst>
                              <p:par>
                                <p:cTn id="125" nodeType="afterEffect" fill="hold" presetClass="entr" presetID="2" presetSubtype="4">
                                  <p:stCondLst>
                                    <p:cond delay="0"/>
                                  </p:stCondLst>
                                  <p:childTnLst>
                                    <p:set>
                                      <p:cBhvr>
                                        <p:cTn id="126" dur="1" fill="hold">
                                          <p:stCondLst>
                                            <p:cond delay="0"/>
                                          </p:stCondLst>
                                        </p:cTn>
                                        <p:tgtEl>
                                          <p:spTgt spid="524"/>
                                        </p:tgtEl>
                                        <p:attrNameLst>
                                          <p:attrName>style.visibility</p:attrName>
                                        </p:attrNameLst>
                                      </p:cBhvr>
                                      <p:to>
                                        <p:strVal val="visible"/>
                                      </p:to>
                                    </p:set>
                                    <p:anim calcmode="lin" valueType="num">
                                      <p:cBhvr additive="repl">
                                        <p:cTn id="127" dur="500" fill="hold"/>
                                        <p:tgtEl>
                                          <p:spTgt spid="524"/>
                                        </p:tgtEl>
                                        <p:attrNameLst>
                                          <p:attrName>ppt_x</p:attrName>
                                        </p:attrNameLst>
                                      </p:cBhvr>
                                      <p:tavLst>
                                        <p:tav tm="0">
                                          <p:val>
                                            <p:strVal val="#ppt_x"/>
                                          </p:val>
                                        </p:tav>
                                        <p:tav tm="100000">
                                          <p:val>
                                            <p:strVal val="#ppt_x"/>
                                          </p:val>
                                        </p:tav>
                                      </p:tavLst>
                                    </p:anim>
                                    <p:anim calcmode="lin" valueType="num">
                                      <p:cBhvr additive="repl">
                                        <p:cTn id="128" dur="500" fill="hold"/>
                                        <p:tgtEl>
                                          <p:spTgt spid="524"/>
                                        </p:tgtEl>
                                        <p:attrNameLst>
                                          <p:attrName>ppt_y</p:attrName>
                                        </p:attrNameLst>
                                      </p:cBhvr>
                                      <p:tavLst>
                                        <p:tav tm="0">
                                          <p:val>
                                            <p:strVal val="1+#ppt_h/2"/>
                                          </p:val>
                                        </p:tav>
                                        <p:tav tm="100000">
                                          <p:val>
                                            <p:strVal val="#ppt_y"/>
                                          </p:val>
                                        </p:tav>
                                      </p:tavLst>
                                    </p:anim>
                                  </p:childTnLst>
                                </p:cTn>
                              </p:par>
                            </p:childTnLst>
                          </p:cTn>
                        </p:par>
                      </p:childTnLst>
                    </p:cTn>
                  </p:par>
                  <p:par>
                    <p:cTn id="129" nodeType="clickEffect" fill="hold">
                      <p:stCondLst>
                        <p:cond delay="indefinite"/>
                      </p:stCondLst>
                      <p:childTnLst>
                        <p:par>
                          <p:cTn id="130" nodeType="withEffect" fill="hold">
                            <p:stCondLst>
                              <p:cond delay="0"/>
                            </p:stCondLst>
                            <p:childTnLst>
                              <p:par>
                                <p:cTn id="131" nodeType="clickEffect" fill="hold" presetClass="exit" presetID="2" presetSubtype="2">
                                  <p:stCondLst>
                                    <p:cond delay="0"/>
                                  </p:stCondLst>
                                  <p:childTnLst>
                                    <p:anim calcmode="lin" valueType="num">
                                      <p:cBhvr additive="repl">
                                        <p:cTn id="132" dur="2000"/>
                                        <p:tgtEl>
                                          <p:spTgt spid="494"/>
                                        </p:tgtEl>
                                        <p:attrNameLst>
                                          <p:attrName>ppt_x</p:attrName>
                                        </p:attrNameLst>
                                      </p:cBhvr>
                                      <p:tavLst>
                                        <p:tav tm="0">
                                          <p:val>
                                            <p:strVal val="#ppt_x"/>
                                          </p:val>
                                        </p:tav>
                                        <p:tav tm="100000">
                                          <p:val>
                                            <p:strVal val="1+#ppt_w/2"/>
                                          </p:val>
                                        </p:tav>
                                      </p:tavLst>
                                    </p:anim>
                                    <p:anim calcmode="lin" valueType="num">
                                      <p:cBhvr additive="repl">
                                        <p:cTn id="133" dur="2000"/>
                                        <p:tgtEl>
                                          <p:spTgt spid="494"/>
                                        </p:tgtEl>
                                        <p:attrNameLst>
                                          <p:attrName>ppt_y</p:attrName>
                                        </p:attrNameLst>
                                      </p:cBhvr>
                                      <p:tavLst>
                                        <p:tav tm="0">
                                          <p:val>
                                            <p:strVal val="#ppt_y"/>
                                          </p:val>
                                        </p:tav>
                                        <p:tav tm="100000">
                                          <p:val>
                                            <p:strVal val="#ppt_y"/>
                                          </p:val>
                                        </p:tav>
                                      </p:tavLst>
                                    </p:anim>
                                    <p:set>
                                      <p:cBhvr>
                                        <p:cTn id="134" dur="1" fill="hold">
                                          <p:stCondLst>
                                            <p:cond delay="1999"/>
                                          </p:stCondLst>
                                        </p:cTn>
                                        <p:tgtEl>
                                          <p:spTgt spid="494"/>
                                        </p:tgtEl>
                                        <p:attrNameLst>
                                          <p:attrName>style.visibility</p:attrName>
                                        </p:attrNameLst>
                                      </p:cBhvr>
                                      <p:to>
                                        <p:strVal val="hidden"/>
                                      </p:to>
                                    </p:set>
                                  </p:childTnLst>
                                </p:cTn>
                              </p:par>
                            </p:childTnLst>
                          </p:cTn>
                        </p:par>
                        <p:par>
                          <p:cTn id="135" nodeType="afterEffect" fill="hold">
                            <p:stCondLst>
                              <p:cond delay="2000"/>
                            </p:stCondLst>
                            <p:childTnLst>
                              <p:par>
                                <p:cTn id="136" nodeType="afterEffect" fill="hold" presetClass="entr" presetID="2" presetSubtype="4">
                                  <p:stCondLst>
                                    <p:cond delay="0"/>
                                  </p:stCondLst>
                                  <p:childTnLst>
                                    <p:set>
                                      <p:cBhvr>
                                        <p:cTn id="137" dur="1" fill="hold">
                                          <p:stCondLst>
                                            <p:cond delay="0"/>
                                          </p:stCondLst>
                                        </p:cTn>
                                        <p:tgtEl>
                                          <p:spTgt spid="525"/>
                                        </p:tgtEl>
                                        <p:attrNameLst>
                                          <p:attrName>style.visibility</p:attrName>
                                        </p:attrNameLst>
                                      </p:cBhvr>
                                      <p:to>
                                        <p:strVal val="visible"/>
                                      </p:to>
                                    </p:set>
                                    <p:anim calcmode="lin" valueType="num">
                                      <p:cBhvr additive="repl">
                                        <p:cTn id="138" dur="500" fill="hold"/>
                                        <p:tgtEl>
                                          <p:spTgt spid="525"/>
                                        </p:tgtEl>
                                        <p:attrNameLst>
                                          <p:attrName>ppt_x</p:attrName>
                                        </p:attrNameLst>
                                      </p:cBhvr>
                                      <p:tavLst>
                                        <p:tav tm="0">
                                          <p:val>
                                            <p:strVal val="#ppt_x"/>
                                          </p:val>
                                        </p:tav>
                                        <p:tav tm="100000">
                                          <p:val>
                                            <p:strVal val="#ppt_x"/>
                                          </p:val>
                                        </p:tav>
                                      </p:tavLst>
                                    </p:anim>
                                    <p:anim calcmode="lin" valueType="num">
                                      <p:cBhvr additive="repl">
                                        <p:cTn id="139" dur="500" fill="hold"/>
                                        <p:tgtEl>
                                          <p:spTgt spid="525"/>
                                        </p:tgtEl>
                                        <p:attrNameLst>
                                          <p:attrName>ppt_y</p:attrName>
                                        </p:attrNameLst>
                                      </p:cBhvr>
                                      <p:tavLst>
                                        <p:tav tm="0">
                                          <p:val>
                                            <p:strVal val="1+#ppt_h/2"/>
                                          </p:val>
                                        </p:tav>
                                        <p:tav tm="100000">
                                          <p:val>
                                            <p:strVal val="#ppt_y"/>
                                          </p:val>
                                        </p:tav>
                                      </p:tavLst>
                                    </p:anim>
                                  </p:childTnLst>
                                </p:cTn>
                              </p:par>
                            </p:childTnLst>
                          </p:cTn>
                        </p:par>
                      </p:childTnLst>
                    </p:cTn>
                  </p:par>
                  <p:par>
                    <p:cTn id="140" nodeType="clickEffect" fill="hold">
                      <p:stCondLst>
                        <p:cond delay="indefinite"/>
                      </p:stCondLst>
                      <p:childTnLst>
                        <p:par>
                          <p:cTn id="141" nodeType="withEffect" fill="hold">
                            <p:stCondLst>
                              <p:cond delay="0"/>
                            </p:stCondLst>
                            <p:childTnLst>
                              <p:par>
                                <p:cTn id="142" nodeType="clickEffect" fill="hold" presetClass="exit" presetID="2" presetSubtype="2">
                                  <p:stCondLst>
                                    <p:cond delay="0"/>
                                  </p:stCondLst>
                                  <p:childTnLst>
                                    <p:anim calcmode="lin" valueType="num">
                                      <p:cBhvr additive="repl">
                                        <p:cTn id="143" dur="2000"/>
                                        <p:tgtEl>
                                          <p:spTgt spid="500"/>
                                        </p:tgtEl>
                                        <p:attrNameLst>
                                          <p:attrName>ppt_x</p:attrName>
                                        </p:attrNameLst>
                                      </p:cBhvr>
                                      <p:tavLst>
                                        <p:tav tm="0">
                                          <p:val>
                                            <p:strVal val="#ppt_x"/>
                                          </p:val>
                                        </p:tav>
                                        <p:tav tm="100000">
                                          <p:val>
                                            <p:strVal val="1+#ppt_w/2"/>
                                          </p:val>
                                        </p:tav>
                                      </p:tavLst>
                                    </p:anim>
                                    <p:anim calcmode="lin" valueType="num">
                                      <p:cBhvr additive="repl">
                                        <p:cTn id="144" dur="2000"/>
                                        <p:tgtEl>
                                          <p:spTgt spid="500"/>
                                        </p:tgtEl>
                                        <p:attrNameLst>
                                          <p:attrName>ppt_y</p:attrName>
                                        </p:attrNameLst>
                                      </p:cBhvr>
                                      <p:tavLst>
                                        <p:tav tm="0">
                                          <p:val>
                                            <p:strVal val="#ppt_y"/>
                                          </p:val>
                                        </p:tav>
                                        <p:tav tm="100000">
                                          <p:val>
                                            <p:strVal val="#ppt_y"/>
                                          </p:val>
                                        </p:tav>
                                      </p:tavLst>
                                    </p:anim>
                                    <p:set>
                                      <p:cBhvr>
                                        <p:cTn id="145" dur="1" fill="hold">
                                          <p:stCondLst>
                                            <p:cond delay="1999"/>
                                          </p:stCondLst>
                                        </p:cTn>
                                        <p:tgtEl>
                                          <p:spTgt spid="500"/>
                                        </p:tgtEl>
                                        <p:attrNameLst>
                                          <p:attrName>style.visibility</p:attrName>
                                        </p:attrNameLst>
                                      </p:cBhvr>
                                      <p:to>
                                        <p:strVal val="hidden"/>
                                      </p:to>
                                    </p:set>
                                  </p:childTnLst>
                                </p:cTn>
                              </p:par>
                            </p:childTnLst>
                          </p:cTn>
                        </p:par>
                        <p:par>
                          <p:cTn id="146" nodeType="afterEffect" fill="hold">
                            <p:stCondLst>
                              <p:cond delay="2000"/>
                            </p:stCondLst>
                            <p:childTnLst>
                              <p:par>
                                <p:cTn id="147" nodeType="afterEffect" fill="hold" presetClass="entr" presetID="2" presetSubtype="4">
                                  <p:stCondLst>
                                    <p:cond delay="0"/>
                                  </p:stCondLst>
                                  <p:childTnLst>
                                    <p:set>
                                      <p:cBhvr>
                                        <p:cTn id="148" dur="1" fill="hold">
                                          <p:stCondLst>
                                            <p:cond delay="0"/>
                                          </p:stCondLst>
                                        </p:cTn>
                                        <p:tgtEl>
                                          <p:spTgt spid="526"/>
                                        </p:tgtEl>
                                        <p:attrNameLst>
                                          <p:attrName>style.visibility</p:attrName>
                                        </p:attrNameLst>
                                      </p:cBhvr>
                                      <p:to>
                                        <p:strVal val="visible"/>
                                      </p:to>
                                    </p:set>
                                    <p:anim calcmode="lin" valueType="num">
                                      <p:cBhvr additive="repl">
                                        <p:cTn id="149" dur="500" fill="hold"/>
                                        <p:tgtEl>
                                          <p:spTgt spid="526"/>
                                        </p:tgtEl>
                                        <p:attrNameLst>
                                          <p:attrName>ppt_x</p:attrName>
                                        </p:attrNameLst>
                                      </p:cBhvr>
                                      <p:tavLst>
                                        <p:tav tm="0">
                                          <p:val>
                                            <p:strVal val="#ppt_x"/>
                                          </p:val>
                                        </p:tav>
                                        <p:tav tm="100000">
                                          <p:val>
                                            <p:strVal val="#ppt_x"/>
                                          </p:val>
                                        </p:tav>
                                      </p:tavLst>
                                    </p:anim>
                                    <p:anim calcmode="lin" valueType="num">
                                      <p:cBhvr additive="repl">
                                        <p:cTn id="150" dur="500" fill="hold"/>
                                        <p:tgtEl>
                                          <p:spTgt spid="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7" name="Picture 2" descr=""/>
          <p:cNvPicPr/>
          <p:nvPr/>
        </p:nvPicPr>
        <p:blipFill>
          <a:blip r:embed="rId1"/>
          <a:stretch/>
        </p:blipFill>
        <p:spPr>
          <a:xfrm>
            <a:off x="152280" y="1506600"/>
            <a:ext cx="8838720" cy="3844440"/>
          </a:xfrm>
          <a:prstGeom prst="rect">
            <a:avLst/>
          </a:prstGeom>
          <a:ln>
            <a:noFill/>
          </a:ln>
        </p:spPr>
      </p:pic>
      <p:sp>
        <p:nvSpPr>
          <p:cNvPr id="528"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Konverzačné fronty vo WFQ</a:t>
            </a:r>
            <a:endParaRPr b="0" lang="en-US" sz="3200" spc="-1" strike="noStrike">
              <a:solidFill>
                <a:srgbClr val="000000"/>
              </a:solidFill>
              <a:latin typeface="Arial"/>
            </a:endParaRPr>
          </a:p>
        </p:txBody>
      </p:sp>
      <p:sp>
        <p:nvSpPr>
          <p:cNvPr id="529" name="TextShape 2"/>
          <p:cNvSpPr txBox="1"/>
          <p:nvPr/>
        </p:nvSpPr>
        <p:spPr>
          <a:xfrm>
            <a:off x="655560" y="5715000"/>
            <a:ext cx="8159400" cy="837720"/>
          </a:xfrm>
          <a:prstGeom prst="rect">
            <a:avLst/>
          </a:prstGeom>
          <a:noFill/>
          <a:ln>
            <a:noFill/>
          </a:ln>
        </p:spPr>
        <p:txBody>
          <a:bodyPr lIns="82080" rIns="82080" tIns="41040" bIns="41040"/>
          <a:p>
            <a:pPr marL="176040" indent="-175680">
              <a:lnSpc>
                <a:spcPct val="95000"/>
              </a:lnSpc>
              <a:spcBef>
                <a:spcPts val="1400"/>
              </a:spcBef>
              <a:buClr>
                <a:srgbClr val="0183b7"/>
              </a:buClr>
              <a:buFont typeface="Wingdings" charset="2"/>
              <a:buChar char=""/>
            </a:pPr>
            <a:r>
              <a:rPr b="0" lang="en-US" sz="2800" spc="-1" strike="noStrike">
                <a:solidFill>
                  <a:srgbClr val="000000"/>
                </a:solidFill>
                <a:latin typeface="Arial"/>
              </a:rPr>
              <a:t>Pakety rovnakého toku patria do rovnakého konverzačného frontu</a:t>
            </a:r>
            <a:endParaRPr b="0" lang="en-US" sz="2800" spc="-1" strike="noStrike">
              <a:solidFill>
                <a:srgbClr val="000000"/>
              </a:solidFill>
              <a:latin typeface="Arial"/>
            </a:endParaRPr>
          </a:p>
        </p:txBody>
      </p:sp>
      <p:sp>
        <p:nvSpPr>
          <p:cNvPr id="530" name="CustomShape 3"/>
          <p:cNvSpPr/>
          <p:nvPr/>
        </p:nvSpPr>
        <p:spPr>
          <a:xfrm>
            <a:off x="139680" y="2711520"/>
            <a:ext cx="698040" cy="547200"/>
          </a:xfrm>
          <a:prstGeom prst="rect">
            <a:avLst/>
          </a:prstGeom>
          <a:noFill/>
          <a:ln>
            <a:noFill/>
          </a:ln>
        </p:spPr>
        <p:style>
          <a:lnRef idx="0"/>
          <a:fillRef idx="0"/>
          <a:effectRef idx="0"/>
          <a:fontRef idx="minor"/>
        </p:style>
        <p:txBody>
          <a:bodyPr lIns="0" rIns="0" tIns="0" bIns="0" anchor="ctr" anchorCtr="1"/>
          <a:p>
            <a:pPr algn="ctr">
              <a:lnSpc>
                <a:spcPct val="100000"/>
              </a:lnSpc>
            </a:pPr>
            <a:r>
              <a:rPr b="1" lang="en-US" sz="1200" spc="-1" strike="noStrike">
                <a:solidFill>
                  <a:srgbClr val="ffffff"/>
                </a:solidFill>
                <a:latin typeface="Arial"/>
              </a:rPr>
              <a:t>Source</a:t>
            </a:r>
            <a:endParaRPr b="0" lang="en-US" sz="1200" spc="-1" strike="noStrike">
              <a:latin typeface="DejaVu Sans"/>
            </a:endParaRPr>
          </a:p>
          <a:p>
            <a:pPr algn="ctr">
              <a:lnSpc>
                <a:spcPct val="100000"/>
              </a:lnSpc>
            </a:pPr>
            <a:r>
              <a:rPr b="1" lang="en-US" sz="1200" spc="-1" strike="noStrike">
                <a:solidFill>
                  <a:srgbClr val="ffffff"/>
                </a:solidFill>
                <a:latin typeface="Arial"/>
              </a:rPr>
              <a:t> </a:t>
            </a:r>
            <a:r>
              <a:rPr b="1" lang="en-US" sz="1200" spc="-1" strike="noStrike">
                <a:solidFill>
                  <a:srgbClr val="ffffff"/>
                </a:solidFill>
                <a:latin typeface="Arial"/>
              </a:rPr>
              <a:t>IP</a:t>
            </a:r>
            <a:endParaRPr b="0" lang="en-US" sz="1200" spc="-1" strike="noStrike">
              <a:latin typeface="DejaVu Sans"/>
            </a:endParaRPr>
          </a:p>
          <a:p>
            <a:pPr algn="ctr">
              <a:lnSpc>
                <a:spcPct val="100000"/>
              </a:lnSpc>
            </a:pPr>
            <a:r>
              <a:rPr b="1" lang="en-US" sz="1200" spc="-1" strike="noStrike">
                <a:solidFill>
                  <a:srgbClr val="ffffff"/>
                </a:solidFill>
                <a:latin typeface="Arial"/>
              </a:rPr>
              <a:t> </a:t>
            </a:r>
            <a:r>
              <a:rPr b="1" lang="en-US" sz="1200" spc="-1" strike="noStrike">
                <a:solidFill>
                  <a:srgbClr val="ffffff"/>
                </a:solidFill>
                <a:latin typeface="Arial"/>
              </a:rPr>
              <a:t>Address</a:t>
            </a:r>
            <a:endParaRPr b="0" lang="en-US" sz="1200" spc="-1" strike="noStrike">
              <a:latin typeface="DejaVu Sans"/>
            </a:endParaRPr>
          </a:p>
        </p:txBody>
      </p:sp>
      <p:sp>
        <p:nvSpPr>
          <p:cNvPr id="531" name="CustomShape 4"/>
          <p:cNvSpPr/>
          <p:nvPr/>
        </p:nvSpPr>
        <p:spPr>
          <a:xfrm>
            <a:off x="1714680" y="3005280"/>
            <a:ext cx="761760" cy="182160"/>
          </a:xfrm>
          <a:prstGeom prst="rect">
            <a:avLst/>
          </a:prstGeom>
          <a:noFill/>
          <a:ln>
            <a:noFill/>
          </a:ln>
        </p:spPr>
        <p:style>
          <a:lnRef idx="0"/>
          <a:fillRef idx="0"/>
          <a:effectRef idx="0"/>
          <a:fontRef idx="minor"/>
        </p:style>
        <p:txBody>
          <a:bodyPr lIns="0" rIns="0" tIns="0" bIns="0" anchor="ctr" anchorCtr="1"/>
          <a:p>
            <a:pPr algn="ctr">
              <a:lnSpc>
                <a:spcPct val="100000"/>
              </a:lnSpc>
            </a:pPr>
            <a:r>
              <a:rPr b="1" lang="en-US" sz="1200" spc="-1" strike="noStrike">
                <a:solidFill>
                  <a:srgbClr val="ffffff"/>
                </a:solidFill>
                <a:latin typeface="Arial"/>
              </a:rPr>
              <a:t>Protocol</a:t>
            </a:r>
            <a:endParaRPr b="0" lang="en-US" sz="1200" spc="-1" strike="noStrike">
              <a:latin typeface="DejaVu Sans"/>
            </a:endParaRPr>
          </a:p>
        </p:txBody>
      </p:sp>
      <p:sp>
        <p:nvSpPr>
          <p:cNvPr id="532" name="CustomShape 5"/>
          <p:cNvSpPr/>
          <p:nvPr/>
        </p:nvSpPr>
        <p:spPr>
          <a:xfrm>
            <a:off x="2476440" y="3017880"/>
            <a:ext cx="761760" cy="182160"/>
          </a:xfrm>
          <a:prstGeom prst="rect">
            <a:avLst/>
          </a:prstGeom>
          <a:noFill/>
          <a:ln>
            <a:noFill/>
          </a:ln>
        </p:spPr>
        <p:style>
          <a:lnRef idx="0"/>
          <a:fillRef idx="0"/>
          <a:effectRef idx="0"/>
          <a:fontRef idx="minor"/>
        </p:style>
        <p:txBody>
          <a:bodyPr lIns="0" rIns="0" tIns="0" bIns="0" anchor="ctr" anchorCtr="1"/>
          <a:p>
            <a:pPr algn="ctr">
              <a:lnSpc>
                <a:spcPct val="100000"/>
              </a:lnSpc>
            </a:pPr>
            <a:r>
              <a:rPr b="1" lang="en-US" sz="1200" spc="-1" strike="noStrike">
                <a:solidFill>
                  <a:srgbClr val="ffffff"/>
                </a:solidFill>
                <a:latin typeface="Arial"/>
              </a:rPr>
              <a:t>ToS</a:t>
            </a:r>
            <a:endParaRPr b="0" lang="en-US" sz="1200" spc="-1" strike="noStrike">
              <a:latin typeface="DejaVu Sans"/>
            </a:endParaRPr>
          </a:p>
        </p:txBody>
      </p:sp>
      <p:sp>
        <p:nvSpPr>
          <p:cNvPr id="533" name="CustomShape 6"/>
          <p:cNvSpPr/>
          <p:nvPr/>
        </p:nvSpPr>
        <p:spPr>
          <a:xfrm>
            <a:off x="3174840" y="2843280"/>
            <a:ext cx="761760" cy="364680"/>
          </a:xfrm>
          <a:prstGeom prst="rect">
            <a:avLst/>
          </a:prstGeom>
          <a:noFill/>
          <a:ln>
            <a:noFill/>
          </a:ln>
        </p:spPr>
        <p:style>
          <a:lnRef idx="0"/>
          <a:fillRef idx="0"/>
          <a:effectRef idx="0"/>
          <a:fontRef idx="minor"/>
        </p:style>
        <p:txBody>
          <a:bodyPr lIns="0" rIns="0" tIns="0" bIns="0" anchor="ctr" anchorCtr="1"/>
          <a:p>
            <a:pPr algn="ctr">
              <a:lnSpc>
                <a:spcPct val="100000"/>
              </a:lnSpc>
            </a:pPr>
            <a:r>
              <a:rPr b="1" lang="en-US" sz="1200" spc="-1" strike="noStrike">
                <a:solidFill>
                  <a:srgbClr val="ffffff"/>
                </a:solidFill>
                <a:latin typeface="Arial"/>
              </a:rPr>
              <a:t>Source</a:t>
            </a:r>
            <a:endParaRPr b="0" lang="en-US" sz="1200" spc="-1" strike="noStrike">
              <a:latin typeface="DejaVu Sans"/>
            </a:endParaRPr>
          </a:p>
          <a:p>
            <a:pPr algn="ctr">
              <a:lnSpc>
                <a:spcPct val="100000"/>
              </a:lnSpc>
            </a:pPr>
            <a:r>
              <a:rPr b="1" lang="en-US" sz="1200" spc="-1" strike="noStrike">
                <a:solidFill>
                  <a:srgbClr val="ffffff"/>
                </a:solidFill>
                <a:latin typeface="Arial"/>
              </a:rPr>
              <a:t>Port</a:t>
            </a:r>
            <a:endParaRPr b="0" lang="en-US" sz="1200" spc="-1" strike="noStrike">
              <a:latin typeface="DejaVu Sans"/>
            </a:endParaRPr>
          </a:p>
        </p:txBody>
      </p:sp>
      <p:sp>
        <p:nvSpPr>
          <p:cNvPr id="534" name="CustomShape 7"/>
          <p:cNvSpPr/>
          <p:nvPr/>
        </p:nvSpPr>
        <p:spPr>
          <a:xfrm>
            <a:off x="3949560" y="2857680"/>
            <a:ext cx="1028520" cy="364680"/>
          </a:xfrm>
          <a:prstGeom prst="rect">
            <a:avLst/>
          </a:prstGeom>
          <a:noFill/>
          <a:ln>
            <a:noFill/>
          </a:ln>
        </p:spPr>
        <p:style>
          <a:lnRef idx="0"/>
          <a:fillRef idx="0"/>
          <a:effectRef idx="0"/>
          <a:fontRef idx="minor"/>
        </p:style>
        <p:txBody>
          <a:bodyPr lIns="0" rIns="0" tIns="0" bIns="0" anchor="ctr" anchorCtr="1"/>
          <a:p>
            <a:pPr algn="ctr">
              <a:lnSpc>
                <a:spcPct val="100000"/>
              </a:lnSpc>
            </a:pPr>
            <a:r>
              <a:rPr b="1" lang="en-US" sz="1200" spc="-1" strike="noStrike">
                <a:solidFill>
                  <a:srgbClr val="ffffff"/>
                </a:solidFill>
                <a:latin typeface="Arial"/>
              </a:rPr>
              <a:t>Destination</a:t>
            </a:r>
            <a:endParaRPr b="0" lang="en-US" sz="1200" spc="-1" strike="noStrike">
              <a:latin typeface="DejaVu Sans"/>
            </a:endParaRPr>
          </a:p>
          <a:p>
            <a:pPr algn="ctr">
              <a:lnSpc>
                <a:spcPct val="100000"/>
              </a:lnSpc>
            </a:pPr>
            <a:r>
              <a:rPr b="1" lang="en-US" sz="1200" spc="-1" strike="noStrike">
                <a:solidFill>
                  <a:srgbClr val="ffffff"/>
                </a:solidFill>
                <a:latin typeface="Arial"/>
              </a:rPr>
              <a:t>Port</a:t>
            </a:r>
            <a:endParaRPr b="0" lang="en-US" sz="1200" spc="-1" strike="noStrike">
              <a:latin typeface="DejaVu Sans"/>
            </a:endParaRPr>
          </a:p>
        </p:txBody>
      </p:sp>
      <p:sp>
        <p:nvSpPr>
          <p:cNvPr id="535" name="CustomShape 8"/>
          <p:cNvSpPr/>
          <p:nvPr/>
        </p:nvSpPr>
        <p:spPr>
          <a:xfrm>
            <a:off x="901800" y="2703600"/>
            <a:ext cx="850680" cy="547200"/>
          </a:xfrm>
          <a:prstGeom prst="rect">
            <a:avLst/>
          </a:prstGeom>
          <a:noFill/>
          <a:ln>
            <a:noFill/>
          </a:ln>
        </p:spPr>
        <p:style>
          <a:lnRef idx="0"/>
          <a:fillRef idx="0"/>
          <a:effectRef idx="0"/>
          <a:fontRef idx="minor"/>
        </p:style>
        <p:txBody>
          <a:bodyPr lIns="0" rIns="0" tIns="0" bIns="0" anchor="ctr" anchorCtr="1"/>
          <a:p>
            <a:pPr algn="ctr">
              <a:lnSpc>
                <a:spcPct val="100000"/>
              </a:lnSpc>
            </a:pPr>
            <a:r>
              <a:rPr b="1" lang="en-US" sz="1200" spc="-1" strike="noStrike">
                <a:solidFill>
                  <a:srgbClr val="ffffff"/>
                </a:solidFill>
                <a:latin typeface="Arial"/>
              </a:rPr>
              <a:t>Destination</a:t>
            </a:r>
            <a:endParaRPr b="0" lang="en-US" sz="1200" spc="-1" strike="noStrike">
              <a:latin typeface="DejaVu Sans"/>
            </a:endParaRPr>
          </a:p>
          <a:p>
            <a:pPr algn="ctr">
              <a:lnSpc>
                <a:spcPct val="100000"/>
              </a:lnSpc>
            </a:pPr>
            <a:r>
              <a:rPr b="1" lang="en-US" sz="1200" spc="-1" strike="noStrike">
                <a:solidFill>
                  <a:srgbClr val="ffffff"/>
                </a:solidFill>
                <a:latin typeface="Arial"/>
              </a:rPr>
              <a:t> </a:t>
            </a:r>
            <a:r>
              <a:rPr b="1" lang="en-US" sz="1200" spc="-1" strike="noStrike">
                <a:solidFill>
                  <a:srgbClr val="ffffff"/>
                </a:solidFill>
                <a:latin typeface="Arial"/>
              </a:rPr>
              <a:t>IP</a:t>
            </a:r>
            <a:endParaRPr b="0" lang="en-US" sz="1200" spc="-1" strike="noStrike">
              <a:latin typeface="DejaVu Sans"/>
            </a:endParaRPr>
          </a:p>
          <a:p>
            <a:pPr algn="ctr">
              <a:lnSpc>
                <a:spcPct val="100000"/>
              </a:lnSpc>
            </a:pPr>
            <a:r>
              <a:rPr b="1" lang="en-US" sz="1200" spc="-1" strike="noStrike">
                <a:solidFill>
                  <a:srgbClr val="ffffff"/>
                </a:solidFill>
                <a:latin typeface="Arial"/>
              </a:rPr>
              <a:t> </a:t>
            </a:r>
            <a:r>
              <a:rPr b="1" lang="en-US" sz="1200" spc="-1" strike="noStrike">
                <a:solidFill>
                  <a:srgbClr val="ffffff"/>
                </a:solidFill>
                <a:latin typeface="Arial"/>
              </a:rPr>
              <a:t>Address</a:t>
            </a:r>
            <a:endParaRPr b="0" lang="en-US" sz="1200" spc="-1" strike="noStrike">
              <a:latin typeface="DejaVu Sans"/>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6" name="Picture 2" descr=""/>
          <p:cNvPicPr/>
          <p:nvPr/>
        </p:nvPicPr>
        <p:blipFill>
          <a:blip r:embed="rId1"/>
          <a:stretch/>
        </p:blipFill>
        <p:spPr>
          <a:xfrm>
            <a:off x="457200" y="1447920"/>
            <a:ext cx="8465760" cy="4150800"/>
          </a:xfrm>
          <a:prstGeom prst="rect">
            <a:avLst/>
          </a:prstGeom>
          <a:ln>
            <a:noFill/>
          </a:ln>
        </p:spPr>
      </p:pic>
      <p:sp>
        <p:nvSpPr>
          <p:cNvPr id="537"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Architektúra frontov vo WFQ</a:t>
            </a:r>
            <a:endParaRPr b="0" lang="en-US" sz="3200" spc="-1" strike="noStrike">
              <a:solidFill>
                <a:srgbClr val="000000"/>
              </a:solidFill>
              <a:latin typeface="Arial"/>
            </a:endParaRPr>
          </a:p>
        </p:txBody>
      </p:sp>
      <p:sp>
        <p:nvSpPr>
          <p:cNvPr id="538" name="TextShape 2"/>
          <p:cNvSpPr txBox="1"/>
          <p:nvPr/>
        </p:nvSpPr>
        <p:spPr>
          <a:xfrm>
            <a:off x="655560" y="5715000"/>
            <a:ext cx="8159400" cy="83772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Každý konverzačný front je typu FIFO</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WFQ automaticky roztrieďuje jednotlivé konverzácie (toky) do frontov</a:t>
            </a:r>
            <a:endParaRPr b="0" lang="en-US" sz="2000" spc="-1" strike="noStrike">
              <a:solidFill>
                <a:srgbClr val="000000"/>
              </a:solidFill>
              <a:latin typeface="Arial"/>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Prehľad činnosti WFQ</a:t>
            </a:r>
            <a:endParaRPr b="0" lang="en-US" sz="2800" spc="-1" strike="noStrike">
              <a:solidFill>
                <a:srgbClr val="000000"/>
              </a:solidFill>
              <a:latin typeface="Arial"/>
            </a:endParaRPr>
          </a:p>
        </p:txBody>
      </p:sp>
      <p:pic>
        <p:nvPicPr>
          <p:cNvPr id="540" name="Picture 3" descr=""/>
          <p:cNvPicPr/>
          <p:nvPr/>
        </p:nvPicPr>
        <p:blipFill>
          <a:blip r:embed="rId1"/>
          <a:srcRect l="0" t="1701" r="0" b="1515"/>
          <a:stretch/>
        </p:blipFill>
        <p:spPr>
          <a:xfrm>
            <a:off x="781200" y="1523880"/>
            <a:ext cx="7829280" cy="4876560"/>
          </a:xfrm>
          <a:prstGeom prst="rect">
            <a:avLst/>
          </a:prstGeom>
          <a:ln>
            <a:noFill/>
          </a:ln>
        </p:spPr>
      </p:pic>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Princíp činnosti WFQ</a:t>
            </a:r>
            <a:endParaRPr b="0" lang="en-US" sz="3200" spc="-1" strike="noStrike">
              <a:solidFill>
                <a:srgbClr val="000000"/>
              </a:solidFill>
              <a:latin typeface="Arial"/>
            </a:endParaRPr>
          </a:p>
        </p:txBody>
      </p:sp>
      <p:sp>
        <p:nvSpPr>
          <p:cNvPr id="542"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Vo WFQ každý paket v každom konverzačnom fronte dostáva tzv. sekvenčné číslo</a:t>
            </a:r>
            <a:endParaRPr b="0" lang="en-US" sz="20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Toto číslo vlastne vyjadruje celkový pomyselný objem dát prenesený týmto frontom vrátane daného paketu</a:t>
            </a:r>
            <a:endParaRPr b="0" lang="en-US" sz="18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Sekvenčné číslo sa pre paket vypočíta vzťahom</a:t>
            </a:r>
            <a:endParaRPr b="0" lang="en-US" sz="1800" spc="-1" strike="noStrike">
              <a:solidFill>
                <a:srgbClr val="000000"/>
              </a:solidFill>
              <a:latin typeface="Arial"/>
            </a:endParaRPr>
          </a:p>
          <a:p>
            <a:pPr marL="531720" indent="-175680" algn="ctr">
              <a:spcBef>
                <a:spcPts val="901"/>
              </a:spcBef>
            </a:pPr>
            <a:r>
              <a:rPr b="1" i="1" lang="en-US" sz="1800" spc="-1" strike="noStrike">
                <a:solidFill>
                  <a:srgbClr val="000000"/>
                </a:solidFill>
                <a:latin typeface="Arial"/>
              </a:rPr>
              <a:t>Sn+1 = Sn + váha * veľkosť paketu</a:t>
            </a:r>
            <a:endParaRPr b="0" lang="en-US" sz="1800" spc="-1" strike="noStrike">
              <a:solidFill>
                <a:srgbClr val="000000"/>
              </a:solidFill>
              <a:latin typeface="Arial"/>
            </a:endParaRPr>
          </a:p>
          <a:p>
            <a:pPr marL="176040" indent="-175680">
              <a:lnSpc>
                <a:spcPct val="100000"/>
              </a:lnSpc>
              <a:spcBef>
                <a:spcPts val="1001"/>
              </a:spcBef>
            </a:pPr>
            <a:r>
              <a:rPr b="0" lang="en-US" sz="2000" spc="-1" strike="noStrike">
                <a:solidFill>
                  <a:srgbClr val="000000"/>
                </a:solidFill>
                <a:latin typeface="Arial"/>
              </a:rPr>
              <a:t>	</a:t>
            </a:r>
            <a:r>
              <a:rPr b="0" lang="en-US" sz="2000" spc="-1" strike="noStrike">
                <a:solidFill>
                  <a:srgbClr val="000000"/>
                </a:solidFill>
                <a:latin typeface="Arial"/>
              </a:rPr>
              <a:t>kde </a:t>
            </a:r>
            <a:r>
              <a:rPr b="1" i="1" lang="en-US" sz="2000" spc="-1" strike="noStrike">
                <a:solidFill>
                  <a:srgbClr val="000000"/>
                </a:solidFill>
                <a:latin typeface="Arial"/>
              </a:rPr>
              <a:t>Sn</a:t>
            </a:r>
            <a:r>
              <a:rPr b="0" lang="en-US" sz="2000" spc="-1" strike="noStrike">
                <a:solidFill>
                  <a:srgbClr val="000000"/>
                </a:solidFill>
                <a:latin typeface="Arial"/>
              </a:rPr>
              <a:t> je poradové číslo predchádzajúceho paketu vo fronte a </a:t>
            </a:r>
            <a:r>
              <a:rPr b="1" i="1" lang="en-US" sz="2000" spc="-1" strike="noStrike">
                <a:solidFill>
                  <a:srgbClr val="000000"/>
                </a:solidFill>
                <a:latin typeface="Arial"/>
              </a:rPr>
              <a:t>váha</a:t>
            </a:r>
            <a:r>
              <a:rPr b="0" lang="en-US" sz="2000" spc="-1" strike="noStrike">
                <a:solidFill>
                  <a:srgbClr val="000000"/>
                </a:solidFill>
                <a:latin typeface="Arial"/>
              </a:rPr>
              <a:t> je číslo vypočítané zo vzťahu </a:t>
            </a:r>
            <a:r>
              <a:rPr b="1" lang="en-US" sz="2000" spc="-1" strike="noStrike">
                <a:solidFill>
                  <a:srgbClr val="000000"/>
                </a:solidFill>
                <a:latin typeface="Arial"/>
              </a:rPr>
              <a:t>32384/(IPPrecedence+1)</a:t>
            </a:r>
            <a:endParaRPr b="0" lang="en-US" sz="20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Váha umožňuje preferovať toky s vyššou hodnotou IP Precedence</a:t>
            </a:r>
            <a:endParaRPr b="0" lang="en-US" sz="18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Ak je daný konverzačný front prázdny, potom sa za Sn berie poradové číslo naposledy vloženého paketu do TxQ</a:t>
            </a:r>
            <a:endParaRPr b="0" lang="en-US" sz="18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Čím väčšia je precedencia paketu, tým menšia je jeho váha =&gt; paket s nižším prioritným číslom má väčšiu prioritu</a:t>
            </a:r>
            <a:endParaRPr b="0" lang="en-US" sz="18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Plánovač WFQ vyberá na odoslanie vždy paket s najnižším sekvenčným číslom</a:t>
            </a:r>
            <a:endParaRPr b="0" lang="en-US" sz="20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Obsluha je venovaná frontu, ktorý má doposiaľ najmenší podiel na celkovom objeme prevádzky odchádzajúcej daným rozhraním</a:t>
            </a:r>
            <a:endParaRPr b="0" lang="en-US" sz="1800" spc="-1" strike="noStrike">
              <a:solidFill>
                <a:srgbClr val="000000"/>
              </a:solidFill>
              <a:latin typeface="Arial"/>
            </a:endParaRPr>
          </a:p>
        </p:txBody>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Ako WFQ zahadzuje pakety</a:t>
            </a:r>
            <a:endParaRPr b="0" lang="en-US" sz="3200" spc="-1" strike="noStrike">
              <a:solidFill>
                <a:srgbClr val="000000"/>
              </a:solidFill>
              <a:latin typeface="Arial"/>
            </a:endParaRPr>
          </a:p>
        </p:txBody>
      </p:sp>
      <p:sp>
        <p:nvSpPr>
          <p:cNvPr id="544"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250"/>
              </a:spcBef>
              <a:buClr>
                <a:srgbClr val="0183b7"/>
              </a:buClr>
              <a:buFont typeface="Wingdings" charset="2"/>
              <a:buChar char=""/>
            </a:pPr>
            <a:r>
              <a:rPr b="0" lang="en-US" sz="2500" spc="-1" strike="noStrike">
                <a:solidFill>
                  <a:srgbClr val="000000"/>
                </a:solidFill>
                <a:latin typeface="Arial"/>
              </a:rPr>
              <a:t>WFQ zahadzuje pakety na dvoch úrovniach:</a:t>
            </a:r>
            <a:endParaRPr b="0" lang="en-US" sz="2500" spc="-1" strike="noStrike">
              <a:solidFill>
                <a:srgbClr val="000000"/>
              </a:solidFill>
              <a:latin typeface="Arial"/>
            </a:endParaRPr>
          </a:p>
          <a:p>
            <a:pPr lvl="1" marL="531720" indent="-175680">
              <a:lnSpc>
                <a:spcPct val="100000"/>
              </a:lnSpc>
              <a:spcBef>
                <a:spcPts val="1049"/>
              </a:spcBef>
              <a:buClr>
                <a:srgbClr val="0183b7"/>
              </a:buClr>
              <a:buFont typeface="Wingdings" charset="2"/>
              <a:buChar char=""/>
            </a:pPr>
            <a:r>
              <a:rPr b="0" lang="en-US" sz="2100" spc="-1" strike="noStrike">
                <a:solidFill>
                  <a:srgbClr val="000000"/>
                </a:solidFill>
                <a:latin typeface="Arial"/>
              </a:rPr>
              <a:t>Zahadzovanie pri dosiahnutí prahu Congestive Discard Threshold (počet paketov v danom konverzačnom fronte)</a:t>
            </a:r>
            <a:endParaRPr b="0" lang="en-US" sz="2100" spc="-1" strike="noStrike">
              <a:solidFill>
                <a:srgbClr val="000000"/>
              </a:solidFill>
              <a:latin typeface="Arial"/>
            </a:endParaRPr>
          </a:p>
          <a:p>
            <a:pPr lvl="1" marL="531720" indent="-175680">
              <a:lnSpc>
                <a:spcPct val="100000"/>
              </a:lnSpc>
              <a:spcBef>
                <a:spcPts val="1049"/>
              </a:spcBef>
              <a:buClr>
                <a:srgbClr val="0183b7"/>
              </a:buClr>
              <a:buFont typeface="Wingdings" charset="2"/>
              <a:buChar char=""/>
            </a:pPr>
            <a:r>
              <a:rPr b="0" lang="en-US" sz="2100" spc="-1" strike="noStrike">
                <a:solidFill>
                  <a:srgbClr val="000000"/>
                </a:solidFill>
                <a:latin typeface="Arial"/>
              </a:rPr>
              <a:t>Agresívne zahadzovanie pri dosiahnutí limitu </a:t>
            </a:r>
            <a:r>
              <a:rPr b="1" lang="en-US" sz="2100" spc="-1" strike="noStrike">
                <a:solidFill>
                  <a:srgbClr val="b21a1a"/>
                </a:solidFill>
                <a:latin typeface="Courier New"/>
              </a:rPr>
              <a:t>hold-queue</a:t>
            </a:r>
            <a:r>
              <a:rPr b="0" lang="en-US" sz="2100" spc="-1" strike="noStrike">
                <a:solidFill>
                  <a:srgbClr val="000000"/>
                </a:solidFill>
                <a:latin typeface="Arial"/>
              </a:rPr>
              <a:t> (celkový počet paketov vo WFQ systéme)</a:t>
            </a:r>
            <a:endParaRPr b="0" lang="en-US" sz="2100" spc="-1" strike="noStrike">
              <a:solidFill>
                <a:srgbClr val="000000"/>
              </a:solidFill>
              <a:latin typeface="Arial"/>
            </a:endParaRPr>
          </a:p>
          <a:p>
            <a:pPr marL="176040" indent="-175680">
              <a:lnSpc>
                <a:spcPct val="95000"/>
              </a:lnSpc>
              <a:spcBef>
                <a:spcPts val="1250"/>
              </a:spcBef>
              <a:buClr>
                <a:srgbClr val="0183b7"/>
              </a:buClr>
              <a:buFont typeface="Wingdings" charset="2"/>
              <a:buChar char=""/>
            </a:pPr>
            <a:r>
              <a:rPr b="0" lang="en-US" sz="2500" spc="-1" strike="noStrike">
                <a:solidFill>
                  <a:srgbClr val="000000"/>
                </a:solidFill>
                <a:latin typeface="Arial"/>
              </a:rPr>
              <a:t>WFQ vždy zahadzuje pakety najagresívnejšieho toku</a:t>
            </a:r>
            <a:endParaRPr b="0" lang="en-US" sz="2500" spc="-1" strike="noStrike">
              <a:solidFill>
                <a:srgbClr val="000000"/>
              </a:solidFill>
              <a:latin typeface="Arial"/>
            </a:endParaRPr>
          </a:p>
          <a:p>
            <a:pPr marL="176040" indent="-175680">
              <a:lnSpc>
                <a:spcPct val="95000"/>
              </a:lnSpc>
              <a:spcBef>
                <a:spcPts val="1250"/>
              </a:spcBef>
              <a:buClr>
                <a:srgbClr val="0183b7"/>
              </a:buClr>
              <a:buFont typeface="Wingdings" charset="2"/>
              <a:buChar char=""/>
            </a:pPr>
            <a:r>
              <a:rPr b="0" lang="en-US" sz="2500" spc="-1" strike="noStrike">
                <a:solidFill>
                  <a:srgbClr val="000000"/>
                </a:solidFill>
                <a:latin typeface="Arial"/>
              </a:rPr>
              <a:t>Výnimka:</a:t>
            </a:r>
            <a:endParaRPr b="0" lang="en-US" sz="2500" spc="-1" strike="noStrike">
              <a:solidFill>
                <a:srgbClr val="000000"/>
              </a:solidFill>
              <a:latin typeface="Arial"/>
            </a:endParaRPr>
          </a:p>
          <a:p>
            <a:pPr lvl="1" marL="531720" indent="-175680">
              <a:lnSpc>
                <a:spcPct val="100000"/>
              </a:lnSpc>
              <a:spcBef>
                <a:spcPts val="1049"/>
              </a:spcBef>
              <a:buClr>
                <a:srgbClr val="0183b7"/>
              </a:buClr>
              <a:buFont typeface="Wingdings" charset="2"/>
              <a:buChar char=""/>
            </a:pPr>
            <a:r>
              <a:rPr b="0" lang="en-US" sz="2100" spc="-1" strike="noStrike">
                <a:solidFill>
                  <a:srgbClr val="000000"/>
                </a:solidFill>
                <a:latin typeface="Arial"/>
              </a:rPr>
              <a:t>Paket umiestnený do prázdneho konverzačného frontu nikdy nebude zahodený</a:t>
            </a:r>
            <a:endParaRPr b="0" lang="en-US" sz="2100" spc="-1" strike="noStrike">
              <a:solidFill>
                <a:srgbClr val="000000"/>
              </a:solidFill>
              <a:latin typeface="Arial"/>
            </a:endParaRPr>
          </a:p>
        </p:txBody>
      </p:sp>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Ako WFQ zahadzuje pakety</a:t>
            </a:r>
            <a:endParaRPr b="0" lang="en-US" sz="3200" spc="-1" strike="noStrike">
              <a:solidFill>
                <a:srgbClr val="000000"/>
              </a:solidFill>
              <a:latin typeface="Arial"/>
            </a:endParaRPr>
          </a:p>
        </p:txBody>
      </p:sp>
      <p:sp>
        <p:nvSpPr>
          <p:cNvPr id="546" name="TextShape 2"/>
          <p:cNvSpPr txBox="1"/>
          <p:nvPr/>
        </p:nvSpPr>
        <p:spPr>
          <a:xfrm>
            <a:off x="655560" y="4971960"/>
            <a:ext cx="8159400" cy="1580760"/>
          </a:xfrm>
          <a:prstGeom prst="rect">
            <a:avLst/>
          </a:prstGeom>
          <a:noFill/>
          <a:ln>
            <a:noFill/>
          </a:ln>
        </p:spPr>
        <p:txBody>
          <a:bodyPr lIns="82080" rIns="82080" tIns="41040" bIns="41040"/>
          <a:p>
            <a:pPr marL="176040" indent="-175680">
              <a:lnSpc>
                <a:spcPct val="85000"/>
              </a:lnSpc>
              <a:spcBef>
                <a:spcPts val="1199"/>
              </a:spcBef>
              <a:buClr>
                <a:srgbClr val="0183b7"/>
              </a:buClr>
              <a:buFont typeface="Wingdings" charset="2"/>
              <a:buChar char=""/>
            </a:pPr>
            <a:r>
              <a:rPr b="0" lang="en-US" sz="2400" spc="-1" strike="noStrike">
                <a:solidFill>
                  <a:srgbClr val="000000"/>
                </a:solidFill>
                <a:latin typeface="Arial"/>
              </a:rPr>
              <a:t>Pojmy:</a:t>
            </a:r>
            <a:endParaRPr b="0" lang="en-US" sz="2400" spc="-1" strike="noStrike">
              <a:solidFill>
                <a:srgbClr val="000000"/>
              </a:solidFill>
              <a:latin typeface="Arial"/>
            </a:endParaRPr>
          </a:p>
          <a:p>
            <a:pPr lvl="1" marL="531720" indent="-175680">
              <a:lnSpc>
                <a:spcPct val="85000"/>
              </a:lnSpc>
              <a:spcBef>
                <a:spcPts val="1001"/>
              </a:spcBef>
              <a:buClr>
                <a:srgbClr val="0183b7"/>
              </a:buClr>
              <a:buFont typeface="Wingdings" charset="2"/>
              <a:buChar char=""/>
            </a:pPr>
            <a:r>
              <a:rPr b="0" lang="en-US" sz="2000" spc="-1" strike="noStrike">
                <a:solidFill>
                  <a:srgbClr val="000000"/>
                </a:solidFill>
                <a:latin typeface="Arial"/>
              </a:rPr>
              <a:t>Hold-queue: limit na celkový počet paketov vo WFQ systéme</a:t>
            </a:r>
            <a:endParaRPr b="0" lang="en-US" sz="2000" spc="-1" strike="noStrike">
              <a:solidFill>
                <a:srgbClr val="000000"/>
              </a:solidFill>
              <a:latin typeface="Arial"/>
            </a:endParaRPr>
          </a:p>
          <a:p>
            <a:pPr lvl="1" marL="531720" indent="-175680">
              <a:lnSpc>
                <a:spcPct val="85000"/>
              </a:lnSpc>
              <a:spcBef>
                <a:spcPts val="1001"/>
              </a:spcBef>
              <a:buClr>
                <a:srgbClr val="0183b7"/>
              </a:buClr>
              <a:buFont typeface="Wingdings" charset="2"/>
              <a:buChar char=""/>
            </a:pPr>
            <a:r>
              <a:rPr b="0" lang="en-US" sz="2000" spc="-1" strike="noStrike">
                <a:solidFill>
                  <a:srgbClr val="000000"/>
                </a:solidFill>
                <a:latin typeface="Arial"/>
              </a:rPr>
              <a:t>Congestive Discard Threshold: obmedzenie veľkosti </a:t>
            </a:r>
            <a:r>
              <a:rPr b="0" lang="en-US" sz="2000" spc="-1" strike="noStrike">
                <a:solidFill>
                  <a:srgbClr val="000000"/>
                </a:solidFill>
                <a:latin typeface="Arial"/>
              </a:rPr>
              <a:t>individuálneho konverzačného frontu</a:t>
            </a:r>
            <a:endParaRPr b="0" lang="en-US" sz="2000" spc="-1" strike="noStrike">
              <a:solidFill>
                <a:srgbClr val="000000"/>
              </a:solidFill>
              <a:latin typeface="Arial"/>
            </a:endParaRPr>
          </a:p>
        </p:txBody>
      </p:sp>
      <p:pic>
        <p:nvPicPr>
          <p:cNvPr id="547" name="Picture 4" descr=""/>
          <p:cNvPicPr/>
          <p:nvPr/>
        </p:nvPicPr>
        <p:blipFill>
          <a:blip r:embed="rId1"/>
          <a:stretch/>
        </p:blipFill>
        <p:spPr>
          <a:xfrm>
            <a:off x="85680" y="1136520"/>
            <a:ext cx="8972280" cy="3638160"/>
          </a:xfrm>
          <a:prstGeom prst="rect">
            <a:avLst/>
          </a:prstGeom>
          <a:ln>
            <a:noFill/>
          </a:ln>
        </p:spPr>
      </p:pic>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Vlastnosti WFQ</a:t>
            </a:r>
            <a:endParaRPr b="0" lang="en-US" sz="2800" spc="-1" strike="noStrike">
              <a:solidFill>
                <a:srgbClr val="000000"/>
              </a:solidFill>
              <a:latin typeface="Arial"/>
            </a:endParaRPr>
          </a:p>
        </p:txBody>
      </p:sp>
      <p:sp>
        <p:nvSpPr>
          <p:cNvPr id="549"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WFQ používa predkonfigurovaný pevný počet konverzačných frontov</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Na prevod vlastností toku na číslo frontu sa používa hashovacia funkcia</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Systémové pakety a RSVP toky sú mapované na osobitné fronty</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Je možné, že dva alebo viac tokov vďaka hash funkcii bude patriť do rovnakého konverzačného frontu</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V takom prípade sa budú deliť o pridelené prostriedky</a:t>
            </a:r>
            <a:endParaRPr b="0" lang="en-US" sz="20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1" lang="en-US" sz="2400" spc="-1" strike="noStrike">
                <a:solidFill>
                  <a:srgbClr val="b21a1a"/>
                </a:solidFill>
                <a:latin typeface="Arial"/>
              </a:rPr>
              <a:t>Dôležité</a:t>
            </a:r>
            <a:r>
              <a:rPr b="0" lang="en-US" sz="2400" spc="-1" strike="noStrike">
                <a:solidFill>
                  <a:srgbClr val="b21a1a"/>
                </a:solidFill>
                <a:latin typeface="Arial"/>
              </a:rPr>
              <a:t>:</a:t>
            </a:r>
            <a:r>
              <a:rPr b="0" lang="en-US" sz="2400" spc="-1" strike="noStrike">
                <a:solidFill>
                  <a:srgbClr val="000000"/>
                </a:solidFill>
                <a:latin typeface="Arial"/>
              </a:rPr>
              <a:t> Počet nakonfigurovaných frontov by mal byť výrazne vyšší ako predpokladaný počet tokov</a:t>
            </a:r>
            <a:endParaRPr b="0" lang="en-US" sz="2400" spc="-1" strike="noStrike">
              <a:solidFill>
                <a:srgbClr val="000000"/>
              </a:solidFill>
              <a:latin typeface="Arial"/>
            </a:endParaRPr>
          </a:p>
        </p:txBody>
      </p:sp>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Výhody a nevýhody WFQ</a:t>
            </a:r>
            <a:endParaRPr b="0" lang="en-US" sz="3200" spc="-1" strike="noStrike">
              <a:solidFill>
                <a:srgbClr val="000000"/>
              </a:solidFill>
              <a:latin typeface="Arial"/>
            </a:endParaRPr>
          </a:p>
        </p:txBody>
      </p:sp>
      <p:graphicFrame>
        <p:nvGraphicFramePr>
          <p:cNvPr id="551" name="Table 2"/>
          <p:cNvGraphicFramePr/>
          <p:nvPr/>
        </p:nvGraphicFramePr>
        <p:xfrm>
          <a:off x="457200" y="1190520"/>
          <a:ext cx="8259480" cy="3946320"/>
        </p:xfrm>
        <a:graphic>
          <a:graphicData uri="http://schemas.openxmlformats.org/drawingml/2006/table">
            <a:tbl>
              <a:tblPr/>
              <a:tblGrid>
                <a:gridCol w="2092320"/>
                <a:gridCol w="6167160"/>
              </a:tblGrid>
              <a:tr h="2094480">
                <a:tc>
                  <a:txBody>
                    <a:bodyPr lIns="82080" rIns="82080" tIns="41040" bIns="41040"/>
                    <a:p>
                      <a:pPr>
                        <a:lnSpc>
                          <a:spcPct val="95000"/>
                        </a:lnSpc>
                        <a:spcBef>
                          <a:spcPts val="1100"/>
                        </a:spcBef>
                      </a:pPr>
                      <a:r>
                        <a:rPr b="1" lang="en-US" sz="2200" spc="-1" strike="noStrike">
                          <a:solidFill>
                            <a:srgbClr val="ffffff"/>
                          </a:solidFill>
                          <a:latin typeface="Arial"/>
                        </a:rPr>
                        <a:t>Výhody</a:t>
                      </a:r>
                      <a:endParaRPr b="0" lang="en-US" sz="2200" spc="-1" strike="noStrike">
                        <a:latin typeface="DejaVu Sans"/>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solidFill>
                      <a:srgbClr val="0183b7"/>
                    </a:solidFill>
                  </a:tcPr>
                </a:tc>
                <a:tc>
                  <a:txBody>
                    <a:bodyPr lIns="82080" rIns="82080" tIns="41040" bIns="41040"/>
                    <a:p>
                      <a:pPr lvl="1" marL="331920" indent="-217080">
                        <a:lnSpc>
                          <a:spcPct val="95000"/>
                        </a:lnSpc>
                        <a:spcBef>
                          <a:spcPts val="1100"/>
                        </a:spcBef>
                        <a:buClr>
                          <a:srgbClr val="0183b7"/>
                        </a:buClr>
                        <a:buFont typeface="Wingdings" charset="2"/>
                        <a:buChar char=""/>
                      </a:pPr>
                      <a:r>
                        <a:rPr b="0" lang="en-US" sz="2200" spc="-1" strike="noStrike">
                          <a:solidFill>
                            <a:srgbClr val="000000"/>
                          </a:solidFill>
                          <a:latin typeface="Arial"/>
                        </a:rPr>
                        <a:t>Jednoduchá konfigurácia bez potreby klasifikácie</a:t>
                      </a:r>
                      <a:endParaRPr b="0" lang="en-US" sz="2200" spc="-1" strike="noStrike">
                        <a:latin typeface="DejaVu Sans"/>
                      </a:endParaRPr>
                    </a:p>
                    <a:p>
                      <a:pPr lvl="1" marL="331920" indent="-217080">
                        <a:lnSpc>
                          <a:spcPct val="95000"/>
                        </a:lnSpc>
                        <a:spcBef>
                          <a:spcPts val="1100"/>
                        </a:spcBef>
                        <a:buClr>
                          <a:srgbClr val="0183b7"/>
                        </a:buClr>
                        <a:buFont typeface="Wingdings" charset="2"/>
                        <a:buChar char=""/>
                      </a:pPr>
                      <a:r>
                        <a:rPr b="0" lang="en-US" sz="2200" spc="-1" strike="noStrike">
                          <a:solidFill>
                            <a:srgbClr val="000000"/>
                          </a:solidFill>
                          <a:latin typeface="Arial"/>
                        </a:rPr>
                        <a:t>Všetkým tokom garantuje isté pásmo</a:t>
                      </a:r>
                      <a:endParaRPr b="0" lang="en-US" sz="2200" spc="-1" strike="noStrike">
                        <a:latin typeface="DejaVu Sans"/>
                      </a:endParaRPr>
                    </a:p>
                    <a:p>
                      <a:pPr lvl="1" marL="331920" indent="-217080">
                        <a:lnSpc>
                          <a:spcPct val="95000"/>
                        </a:lnSpc>
                        <a:spcBef>
                          <a:spcPts val="1100"/>
                        </a:spcBef>
                        <a:buClr>
                          <a:srgbClr val="0183b7"/>
                        </a:buClr>
                        <a:buFont typeface="Wingdings" charset="2"/>
                        <a:buChar char=""/>
                      </a:pPr>
                      <a:r>
                        <a:rPr b="0" lang="en-US" sz="2200" spc="-1" strike="noStrike">
                          <a:solidFill>
                            <a:srgbClr val="000000"/>
                          </a:solidFill>
                          <a:latin typeface="Arial"/>
                        </a:rPr>
                        <a:t>Zahadzuje pakety najagresívnejších tokov</a:t>
                      </a:r>
                      <a:endParaRPr b="0" lang="en-US" sz="2200" spc="-1" strike="noStrike">
                        <a:latin typeface="DejaVu Sans"/>
                      </a:endParaRPr>
                    </a:p>
                    <a:p>
                      <a:pPr lvl="1" marL="331920" indent="-217080">
                        <a:lnSpc>
                          <a:spcPct val="95000"/>
                        </a:lnSpc>
                        <a:spcBef>
                          <a:spcPts val="1100"/>
                        </a:spcBef>
                        <a:buClr>
                          <a:srgbClr val="0183b7"/>
                        </a:buClr>
                        <a:buFont typeface="Wingdings" charset="2"/>
                        <a:buChar char=""/>
                      </a:pPr>
                      <a:r>
                        <a:rPr b="0" lang="en-US" sz="2200" spc="-1" strike="noStrike">
                          <a:solidFill>
                            <a:srgbClr val="000000"/>
                          </a:solidFill>
                          <a:latin typeface="Arial"/>
                        </a:rPr>
                        <a:t>Podporované na väčšine platforiem a IOS verzií</a:t>
                      </a:r>
                      <a:endParaRPr b="0" lang="en-US" sz="2200" spc="-1" strike="noStrike">
                        <a:latin typeface="DejaVu Sans"/>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solidFill>
                      <a:srgbClr val="ffffff"/>
                    </a:solidFill>
                  </a:tcPr>
                </a:tc>
              </a:tr>
              <a:tr h="2357640">
                <a:tc>
                  <a:txBody>
                    <a:bodyPr lIns="82080" rIns="82080" tIns="41040" bIns="41040"/>
                    <a:p>
                      <a:pPr>
                        <a:lnSpc>
                          <a:spcPct val="95000"/>
                        </a:lnSpc>
                        <a:spcBef>
                          <a:spcPts val="1100"/>
                        </a:spcBef>
                      </a:pPr>
                      <a:r>
                        <a:rPr b="1" lang="en-US" sz="2200" spc="-1" strike="noStrike">
                          <a:solidFill>
                            <a:srgbClr val="ffffff"/>
                          </a:solidFill>
                          <a:latin typeface="Arial"/>
                        </a:rPr>
                        <a:t>Nevýhody</a:t>
                      </a:r>
                      <a:endParaRPr b="0" lang="en-US" sz="2200" spc="-1" strike="noStrike">
                        <a:latin typeface="DejaVu Sans"/>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solidFill>
                      <a:srgbClr val="0183b7"/>
                    </a:solidFill>
                  </a:tcPr>
                </a:tc>
                <a:tc>
                  <a:txBody>
                    <a:bodyPr lIns="82080" rIns="82080" tIns="41040" bIns="41040"/>
                    <a:p>
                      <a:pPr lvl="1" marL="331920" indent="-217080">
                        <a:lnSpc>
                          <a:spcPct val="95000"/>
                        </a:lnSpc>
                        <a:spcBef>
                          <a:spcPts val="1100"/>
                        </a:spcBef>
                        <a:buClr>
                          <a:srgbClr val="0183b7"/>
                        </a:buClr>
                        <a:buFont typeface="Wingdings" charset="2"/>
                        <a:buChar char=""/>
                      </a:pPr>
                      <a:r>
                        <a:rPr b="0" lang="en-US" sz="2200" spc="-1" strike="noStrike">
                          <a:solidFill>
                            <a:srgbClr val="000000"/>
                          </a:solidFill>
                          <a:latin typeface="Arial"/>
                        </a:rPr>
                        <a:t>Riziko, že viaceré toky pôjdu do rovnakého konverzačného frontu</a:t>
                      </a:r>
                      <a:endParaRPr b="0" lang="en-US" sz="2200" spc="-1" strike="noStrike">
                        <a:latin typeface="DejaVu Sans"/>
                      </a:endParaRPr>
                    </a:p>
                    <a:p>
                      <a:pPr lvl="1" marL="331920" indent="-217080">
                        <a:lnSpc>
                          <a:spcPct val="95000"/>
                        </a:lnSpc>
                        <a:spcBef>
                          <a:spcPts val="1100"/>
                        </a:spcBef>
                        <a:buClr>
                          <a:srgbClr val="0183b7"/>
                        </a:buClr>
                        <a:buFont typeface="Wingdings" charset="2"/>
                        <a:buChar char=""/>
                      </a:pPr>
                      <a:r>
                        <a:rPr b="0" lang="en-US" sz="2200" spc="-1" strike="noStrike">
                          <a:solidFill>
                            <a:srgbClr val="000000"/>
                          </a:solidFill>
                          <a:latin typeface="Arial"/>
                        </a:rPr>
                        <a:t>Neumožňuje externú kontrolu nad klasifikáciou</a:t>
                      </a:r>
                      <a:endParaRPr b="0" lang="en-US" sz="2200" spc="-1" strike="noStrike">
                        <a:latin typeface="DejaVu Sans"/>
                      </a:endParaRPr>
                    </a:p>
                    <a:p>
                      <a:pPr lvl="1" marL="331920" indent="-217080">
                        <a:lnSpc>
                          <a:spcPct val="95000"/>
                        </a:lnSpc>
                        <a:spcBef>
                          <a:spcPts val="1100"/>
                        </a:spcBef>
                        <a:buClr>
                          <a:srgbClr val="0183b7"/>
                        </a:buClr>
                        <a:buFont typeface="Wingdings" charset="2"/>
                        <a:buChar char=""/>
                      </a:pPr>
                      <a:r>
                        <a:rPr b="0" lang="en-US" sz="2200" spc="-1" strike="noStrike">
                          <a:solidFill>
                            <a:srgbClr val="000000"/>
                          </a:solidFill>
                          <a:latin typeface="Arial"/>
                        </a:rPr>
                        <a:t>Podporované na linkách najviac 2 Mb</a:t>
                      </a:r>
                      <a:endParaRPr b="0" lang="en-US" sz="2200" spc="-1" strike="noStrike">
                        <a:latin typeface="DejaVu Sans"/>
                      </a:endParaRPr>
                    </a:p>
                    <a:p>
                      <a:pPr lvl="1" marL="331920" indent="-217080">
                        <a:lnSpc>
                          <a:spcPct val="95000"/>
                        </a:lnSpc>
                        <a:spcBef>
                          <a:spcPts val="1100"/>
                        </a:spcBef>
                        <a:buClr>
                          <a:srgbClr val="0183b7"/>
                        </a:buClr>
                        <a:buFont typeface="Wingdings" charset="2"/>
                        <a:buChar char=""/>
                      </a:pPr>
                      <a:r>
                        <a:rPr b="0" lang="en-US" sz="2200" spc="-1" strike="noStrike">
                          <a:solidFill>
                            <a:srgbClr val="000000"/>
                          </a:solidFill>
                          <a:latin typeface="Arial"/>
                        </a:rPr>
                        <a:t>Neumožňuje poskytovať pevné garancie na pásmo</a:t>
                      </a:r>
                      <a:endParaRPr b="0" lang="en-US" sz="2200" spc="-1" strike="noStrike">
                        <a:latin typeface="DejaVu Sans"/>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solidFill>
                      <a:srgbClr val="ffffff"/>
                    </a:solidFill>
                  </a:tcPr>
                </a:tc>
              </a:tr>
            </a:tbl>
          </a:graphicData>
        </a:graphic>
      </p:graphicFrame>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Konfigurácia WFQ (len pre staré IOSy)</a:t>
            </a:r>
            <a:endParaRPr b="0" lang="en-US" sz="2800" spc="-1" strike="noStrike">
              <a:solidFill>
                <a:srgbClr val="000000"/>
              </a:solidFill>
              <a:latin typeface="Arial"/>
            </a:endParaRPr>
          </a:p>
        </p:txBody>
      </p:sp>
      <p:sp>
        <p:nvSpPr>
          <p:cNvPr id="553" name="TextShape 2"/>
          <p:cNvSpPr txBox="1"/>
          <p:nvPr/>
        </p:nvSpPr>
        <p:spPr>
          <a:xfrm>
            <a:off x="455760" y="2201760"/>
            <a:ext cx="8224560" cy="2311200"/>
          </a:xfrm>
          <a:prstGeom prst="rect">
            <a:avLst/>
          </a:prstGeom>
          <a:noFill/>
          <a:ln>
            <a:noFill/>
          </a:ln>
        </p:spPr>
        <p:txBody>
          <a:bodyPr lIns="82080" rIns="82080" tIns="41040" bIns="41040"/>
          <a:p>
            <a:pPr marL="176040" indent="-175680">
              <a:lnSpc>
                <a:spcPct val="95000"/>
              </a:lnSpc>
              <a:spcBef>
                <a:spcPts val="950"/>
              </a:spcBef>
              <a:buClr>
                <a:srgbClr val="0183b7"/>
              </a:buClr>
              <a:buFont typeface="Wingdings" charset="2"/>
              <a:buChar char=""/>
            </a:pPr>
            <a:r>
              <a:rPr b="0" lang="en-US" sz="1900" spc="-1" strike="noStrike">
                <a:solidFill>
                  <a:srgbClr val="b21a1a"/>
                </a:solidFill>
                <a:latin typeface="Arial"/>
              </a:rPr>
              <a:t>cdt: </a:t>
            </a:r>
            <a:r>
              <a:rPr b="0" lang="en-US" sz="1900" spc="-1" strike="noStrike">
                <a:solidFill>
                  <a:srgbClr val="000000"/>
                </a:solidFill>
                <a:latin typeface="Arial"/>
              </a:rPr>
              <a:t>Počet správ povolený v individuálnych konverzačných frontov. Číslo musí byť mocninou 2</a:t>
            </a:r>
            <a:endParaRPr b="0" lang="en-US" sz="1900" spc="-1" strike="noStrike">
              <a:solidFill>
                <a:srgbClr val="000000"/>
              </a:solidFill>
              <a:latin typeface="Arial"/>
            </a:endParaRPr>
          </a:p>
          <a:p>
            <a:pPr marL="176040" indent="-175680">
              <a:lnSpc>
                <a:spcPct val="95000"/>
              </a:lnSpc>
              <a:spcBef>
                <a:spcPts val="950"/>
              </a:spcBef>
              <a:buClr>
                <a:srgbClr val="0183b7"/>
              </a:buClr>
              <a:buFont typeface="Wingdings" charset="2"/>
              <a:buChar char=""/>
            </a:pPr>
            <a:r>
              <a:rPr b="0" lang="en-US" sz="1900" spc="-1" strike="noStrike">
                <a:solidFill>
                  <a:srgbClr val="b21a1a"/>
                </a:solidFill>
                <a:latin typeface="Arial"/>
              </a:rPr>
              <a:t>dynamic-queues: </a:t>
            </a:r>
            <a:r>
              <a:rPr b="0" lang="en-US" sz="1900" spc="-1" strike="noStrike">
                <a:solidFill>
                  <a:srgbClr val="000000"/>
                </a:solidFill>
                <a:latin typeface="Arial"/>
              </a:rPr>
              <a:t>Počet dynamických konverzačných frontov. Číslo je mocninou 2 v rozsahu 16, 32, 64, 128, 256, 512, 1024, 2048 a 4096; predvolená hodnota je 256</a:t>
            </a:r>
            <a:endParaRPr b="0" lang="en-US" sz="1900" spc="-1" strike="noStrike">
              <a:solidFill>
                <a:srgbClr val="000000"/>
              </a:solidFill>
              <a:latin typeface="Arial"/>
            </a:endParaRPr>
          </a:p>
          <a:p>
            <a:pPr marL="176040" indent="-175680">
              <a:lnSpc>
                <a:spcPct val="95000"/>
              </a:lnSpc>
              <a:spcBef>
                <a:spcPts val="950"/>
              </a:spcBef>
              <a:buClr>
                <a:srgbClr val="0183b7"/>
              </a:buClr>
              <a:buFont typeface="Wingdings" charset="2"/>
              <a:buChar char=""/>
            </a:pPr>
            <a:r>
              <a:rPr b="0" lang="en-US" sz="1900" spc="-1" strike="noStrike">
                <a:solidFill>
                  <a:srgbClr val="b21a1a"/>
                </a:solidFill>
                <a:latin typeface="Arial"/>
              </a:rPr>
              <a:t>reservable-queues: </a:t>
            </a:r>
            <a:r>
              <a:rPr b="0" lang="en-US" sz="1900" spc="-1" strike="noStrike">
                <a:solidFill>
                  <a:srgbClr val="000000"/>
                </a:solidFill>
                <a:latin typeface="Arial"/>
              </a:rPr>
              <a:t>Počet frontov pre RSVP rezervácie v rozsahu od 0 do 1000. Predvolená hodnota je 0</a:t>
            </a:r>
            <a:endParaRPr b="0" lang="en-US" sz="1900" spc="-1" strike="noStrike">
              <a:solidFill>
                <a:srgbClr val="000000"/>
              </a:solidFill>
              <a:latin typeface="Arial"/>
            </a:endParaRPr>
          </a:p>
        </p:txBody>
      </p:sp>
      <p:sp>
        <p:nvSpPr>
          <p:cNvPr id="554" name="CustomShape 3"/>
          <p:cNvSpPr/>
          <p:nvPr/>
        </p:nvSpPr>
        <p:spPr>
          <a:xfrm>
            <a:off x="450720" y="1716120"/>
            <a:ext cx="8159400" cy="36684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800" spc="-1" strike="noStrike">
                <a:solidFill>
                  <a:srgbClr val="b21a1a"/>
                </a:solidFill>
                <a:latin typeface="Courier New"/>
              </a:rPr>
              <a:t>fair-queue [cdt [</a:t>
            </a:r>
            <a:r>
              <a:rPr b="1" i="1" lang="en-US" sz="1800" spc="-1" strike="noStrike">
                <a:solidFill>
                  <a:srgbClr val="b21a1a"/>
                </a:solidFill>
                <a:latin typeface="Courier New"/>
              </a:rPr>
              <a:t>dynamic-queues</a:t>
            </a:r>
            <a:r>
              <a:rPr b="1" lang="en-US" sz="1800" spc="-1" strike="noStrike">
                <a:solidFill>
                  <a:srgbClr val="b21a1a"/>
                </a:solidFill>
                <a:latin typeface="Courier New"/>
              </a:rPr>
              <a:t> [</a:t>
            </a:r>
            <a:r>
              <a:rPr b="1" i="1" lang="en-US" sz="1800" spc="-1" strike="noStrike">
                <a:solidFill>
                  <a:srgbClr val="b21a1a"/>
                </a:solidFill>
                <a:latin typeface="Courier New"/>
              </a:rPr>
              <a:t>reservable-queues</a:t>
            </a:r>
            <a:r>
              <a:rPr b="1" lang="en-US" sz="1800" spc="-1" strike="noStrike">
                <a:solidFill>
                  <a:srgbClr val="b21a1a"/>
                </a:solidFill>
                <a:latin typeface="Courier New"/>
              </a:rPr>
              <a:t>]]]</a:t>
            </a:r>
            <a:endParaRPr b="0" lang="en-US" sz="1800" spc="-1" strike="noStrike">
              <a:latin typeface="DejaVu Sans"/>
            </a:endParaRPr>
          </a:p>
        </p:txBody>
      </p:sp>
      <p:sp>
        <p:nvSpPr>
          <p:cNvPr id="555" name="CustomShape 4"/>
          <p:cNvSpPr/>
          <p:nvPr/>
        </p:nvSpPr>
        <p:spPr>
          <a:xfrm>
            <a:off x="396720" y="1371600"/>
            <a:ext cx="333648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router(config-if)#</a:t>
            </a:r>
            <a:endParaRPr b="0" lang="en-US" sz="1600" spc="-1" strike="noStrike">
              <a:latin typeface="DejaVu Sans"/>
            </a:endParaRPr>
          </a:p>
        </p:txBody>
      </p:sp>
      <p:sp>
        <p:nvSpPr>
          <p:cNvPr id="556" name="CustomShape 5"/>
          <p:cNvSpPr/>
          <p:nvPr/>
        </p:nvSpPr>
        <p:spPr>
          <a:xfrm>
            <a:off x="679320" y="5446800"/>
            <a:ext cx="7940160" cy="809280"/>
          </a:xfrm>
          <a:prstGeom prst="rect">
            <a:avLst/>
          </a:prstGeom>
          <a:noFill/>
          <a:ln>
            <a:noFill/>
          </a:ln>
        </p:spPr>
        <p:style>
          <a:lnRef idx="0"/>
          <a:fillRef idx="0"/>
          <a:effectRef idx="0"/>
          <a:fontRef idx="minor"/>
        </p:style>
        <p:txBody>
          <a:bodyPr lIns="82080" rIns="82080" tIns="41040" bIns="41040"/>
          <a:p>
            <a:pPr marL="176040" indent="-175680">
              <a:lnSpc>
                <a:spcPct val="95000"/>
              </a:lnSpc>
              <a:spcBef>
                <a:spcPts val="950"/>
              </a:spcBef>
              <a:buClr>
                <a:srgbClr val="0183b7"/>
              </a:buClr>
              <a:buFont typeface="Wingdings" charset="2"/>
              <a:buChar char=""/>
            </a:pPr>
            <a:r>
              <a:rPr b="0" lang="en-US" sz="1900" spc="-1" strike="noStrike">
                <a:solidFill>
                  <a:srgbClr val="000000"/>
                </a:solidFill>
                <a:latin typeface="Arial"/>
              </a:rPr>
              <a:t>Udáva maximálny počet paketov vo WFQ systéme</a:t>
            </a:r>
            <a:endParaRPr b="0" lang="en-US" sz="1900" spc="-1" strike="noStrike">
              <a:latin typeface="DejaVu Sans"/>
            </a:endParaRPr>
          </a:p>
          <a:p>
            <a:pPr marL="176040" indent="-175680">
              <a:lnSpc>
                <a:spcPct val="95000"/>
              </a:lnSpc>
              <a:spcBef>
                <a:spcPts val="950"/>
              </a:spcBef>
              <a:buClr>
                <a:srgbClr val="0183b7"/>
              </a:buClr>
              <a:buFont typeface="Wingdings" charset="2"/>
              <a:buChar char=""/>
            </a:pPr>
            <a:r>
              <a:rPr b="0" lang="en-US" sz="1900" spc="-1" strike="noStrike">
                <a:solidFill>
                  <a:srgbClr val="000000"/>
                </a:solidFill>
                <a:latin typeface="Arial"/>
              </a:rPr>
              <a:t>Predvolená hodnota je 1000</a:t>
            </a:r>
            <a:endParaRPr b="0" lang="en-US" sz="1900" spc="-1" strike="noStrike">
              <a:latin typeface="DejaVu Sans"/>
            </a:endParaRPr>
          </a:p>
        </p:txBody>
      </p:sp>
      <p:sp>
        <p:nvSpPr>
          <p:cNvPr id="557" name="CustomShape 6"/>
          <p:cNvSpPr/>
          <p:nvPr/>
        </p:nvSpPr>
        <p:spPr>
          <a:xfrm>
            <a:off x="679320" y="4929120"/>
            <a:ext cx="7778520" cy="36684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800" spc="-1" strike="noStrike">
                <a:solidFill>
                  <a:srgbClr val="b21a1a"/>
                </a:solidFill>
                <a:latin typeface="Courier New"/>
              </a:rPr>
              <a:t>hold-queue </a:t>
            </a:r>
            <a:r>
              <a:rPr b="1" i="1" lang="en-US" sz="1800" spc="-1" strike="noStrike">
                <a:solidFill>
                  <a:srgbClr val="b21a1a"/>
                </a:solidFill>
                <a:latin typeface="Courier New"/>
              </a:rPr>
              <a:t>max-limit</a:t>
            </a:r>
            <a:r>
              <a:rPr b="1" lang="en-US" sz="1800" spc="-1" strike="noStrike">
                <a:solidFill>
                  <a:srgbClr val="b21a1a"/>
                </a:solidFill>
                <a:latin typeface="Courier New"/>
              </a:rPr>
              <a:t> out</a:t>
            </a:r>
            <a:endParaRPr b="0" lang="en-US" sz="1800" spc="-1" strike="noStrike">
              <a:latin typeface="DejaVu Sans"/>
            </a:endParaRPr>
          </a:p>
        </p:txBody>
      </p:sp>
      <p:sp>
        <p:nvSpPr>
          <p:cNvPr id="558" name="CustomShape 7"/>
          <p:cNvSpPr/>
          <p:nvPr/>
        </p:nvSpPr>
        <p:spPr>
          <a:xfrm>
            <a:off x="679320" y="4592520"/>
            <a:ext cx="248580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router(config-if)#</a:t>
            </a:r>
            <a:endParaRPr b="0" lang="en-US" sz="1600" spc="-1" strike="noStrike">
              <a:latin typeface="DejaVu Sans"/>
            </a:endParaRPr>
          </a:p>
        </p:txBody>
      </p:sp>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5" name="Picture 2" descr=""/>
          <p:cNvPicPr/>
          <p:nvPr/>
        </p:nvPicPr>
        <p:blipFill>
          <a:blip r:embed="rId1"/>
          <a:stretch/>
        </p:blipFill>
        <p:spPr>
          <a:xfrm>
            <a:off x="54000" y="1587600"/>
            <a:ext cx="9035640" cy="3268440"/>
          </a:xfrm>
          <a:prstGeom prst="rect">
            <a:avLst/>
          </a:prstGeom>
          <a:ln>
            <a:noFill/>
          </a:ln>
        </p:spPr>
      </p:pic>
      <p:sp>
        <p:nvSpPr>
          <p:cNvPr id="436" name="CustomShape 1"/>
          <p:cNvSpPr/>
          <p:nvPr/>
        </p:nvSpPr>
        <p:spPr>
          <a:xfrm>
            <a:off x="684360" y="5025960"/>
            <a:ext cx="7765560" cy="1298160"/>
          </a:xfrm>
          <a:prstGeom prst="rect">
            <a:avLst/>
          </a:prstGeom>
          <a:noFill/>
          <a:ln>
            <a:noFill/>
          </a:ln>
        </p:spPr>
        <p:style>
          <a:lnRef idx="0"/>
          <a:fillRef idx="0"/>
          <a:effectRef idx="0"/>
          <a:fontRef idx="minor"/>
        </p:style>
        <p:txBody>
          <a:bodyPr lIns="82080" rIns="82080" tIns="41040" bIns="41040" anchor="ctr" anchorCtr="1"/>
          <a:p>
            <a:pPr marL="176040" indent="-175680">
              <a:lnSpc>
                <a:spcPct val="85000"/>
              </a:lnSpc>
              <a:spcBef>
                <a:spcPts val="1001"/>
              </a:spcBef>
              <a:buClr>
                <a:srgbClr val="0183b7"/>
              </a:buClr>
              <a:buFont typeface="Wingdings" charset="2"/>
              <a:buChar char=""/>
            </a:pPr>
            <a:r>
              <a:rPr b="0" lang="en-US" sz="2000" spc="-1" strike="noStrike">
                <a:solidFill>
                  <a:srgbClr val="000000"/>
                </a:solidFill>
                <a:latin typeface="Arial"/>
              </a:rPr>
              <a:t>Zahltenie môže nastať na akomkoľvek mieste v sieti, kde sa realizuje agregácia alebo kde je spád v poskytovanej rýchlosti</a:t>
            </a:r>
            <a:endParaRPr b="0" lang="en-US" sz="2000" spc="-1" strike="noStrike">
              <a:latin typeface="DejaVu Sans"/>
            </a:endParaRPr>
          </a:p>
          <a:p>
            <a:pPr marL="176040" indent="-175680">
              <a:lnSpc>
                <a:spcPct val="85000"/>
              </a:lnSpc>
              <a:spcBef>
                <a:spcPts val="1001"/>
              </a:spcBef>
              <a:buClr>
                <a:srgbClr val="0183b7"/>
              </a:buClr>
              <a:buFont typeface="Wingdings" charset="2"/>
              <a:buChar char=""/>
            </a:pPr>
            <a:r>
              <a:rPr b="0" lang="en-US" sz="2000" spc="-1" strike="noStrike">
                <a:solidFill>
                  <a:srgbClr val="000000"/>
                </a:solidFill>
                <a:latin typeface="Arial"/>
              </a:rPr>
              <a:t>Ukladanie do frontov </a:t>
            </a:r>
            <a:r>
              <a:rPr b="0" lang="en-US" sz="2000" spc="-1" strike="noStrike">
                <a:solidFill>
                  <a:srgbClr val="b21a1a"/>
                </a:solidFill>
                <a:latin typeface="Arial"/>
              </a:rPr>
              <a:t>riadi zahltenie</a:t>
            </a:r>
            <a:r>
              <a:rPr b="0" lang="en-US" sz="2000" spc="-1" strike="noStrike">
                <a:solidFill>
                  <a:srgbClr val="000000"/>
                </a:solidFill>
                <a:latin typeface="Arial"/>
              </a:rPr>
              <a:t> poskytovaním garancií na </a:t>
            </a:r>
            <a:r>
              <a:rPr b="0" lang="en-US" sz="2000" spc="-1" strike="noStrike">
                <a:solidFill>
                  <a:srgbClr val="b21a1a"/>
                </a:solidFill>
                <a:latin typeface="Arial"/>
              </a:rPr>
              <a:t>šírku pásma</a:t>
            </a:r>
            <a:r>
              <a:rPr b="0" lang="en-US" sz="2000" spc="-1" strike="noStrike">
                <a:solidFill>
                  <a:srgbClr val="000000"/>
                </a:solidFill>
                <a:latin typeface="Arial"/>
              </a:rPr>
              <a:t> a </a:t>
            </a:r>
            <a:r>
              <a:rPr b="0" lang="en-US" sz="2000" spc="-1" strike="noStrike">
                <a:solidFill>
                  <a:srgbClr val="b21a1a"/>
                </a:solidFill>
                <a:latin typeface="Arial"/>
              </a:rPr>
              <a:t>oneskorenie</a:t>
            </a:r>
            <a:endParaRPr b="0" lang="en-US" sz="2000" spc="-1" strike="noStrike">
              <a:latin typeface="DejaVu Sans"/>
            </a:endParaRPr>
          </a:p>
        </p:txBody>
      </p:sp>
      <p:sp>
        <p:nvSpPr>
          <p:cNvPr id="437" name="TextShape 2"/>
          <p:cNvSpPr txBox="1"/>
          <p:nvPr/>
        </p:nvSpPr>
        <p:spPr>
          <a:xfrm>
            <a:off x="655560" y="304920"/>
            <a:ext cx="8145000" cy="685440"/>
          </a:xfrm>
          <a:prstGeom prst="rect">
            <a:avLst/>
          </a:prstGeom>
          <a:noFill/>
          <a:ln>
            <a:noFill/>
          </a:ln>
        </p:spPr>
        <p:txBody>
          <a:bodyPr lIns="82080" rIns="82080" tIns="41040" bIns="41040" anchor="b"/>
          <a:p>
            <a:pPr>
              <a:lnSpc>
                <a:spcPct val="100000"/>
              </a:lnSpc>
            </a:pPr>
            <a:r>
              <a:rPr b="1" lang="en-US" sz="2800" spc="-1" strike="noStrike">
                <a:solidFill>
                  <a:srgbClr val="0183b7"/>
                </a:solidFill>
                <a:latin typeface="Arial"/>
              </a:rPr>
              <a:t>Zahltenie a ukladanie paketov do frontov</a:t>
            </a:r>
            <a:endParaRPr b="0" lang="en-US" sz="28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WFQ a nové IOSy</a:t>
            </a:r>
            <a:endParaRPr b="0" lang="en-US" sz="3200" spc="-1" strike="noStrike">
              <a:solidFill>
                <a:srgbClr val="000000"/>
              </a:solidFill>
              <a:latin typeface="Arial"/>
            </a:endParaRPr>
          </a:p>
        </p:txBody>
      </p:sp>
      <p:sp>
        <p:nvSpPr>
          <p:cNvPr id="560"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V nových IOSoch (15.x) už nie je možné aktivovať QoS mechanizmy bezprostredne na rozhraní</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WFQ je možné aktivovať vo vnútri policy-map v obsluhe vybranej triedy</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Znamená to, že toky patriace do spoločnej triedy budú vnútorne obsluhované a medzi sebou „rozplánované“ pomocou WFQ, ktoré sa však obmedzuje iba na danú triedu prevádzky</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V prípade konfigurácie WFQ v obsluhe vybranej triedy je o WFQ konfigurovateľný iba počet konverzačných frontov, CDT a počty RSVP frontov nie sú už k dispozícii</a:t>
            </a:r>
            <a:endParaRPr b="0" lang="en-US" sz="2000" spc="-1" strike="noStrike">
              <a:solidFill>
                <a:srgbClr val="000000"/>
              </a:solidFill>
              <a:latin typeface="Arial"/>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CustomShape 1"/>
          <p:cNvSpPr/>
          <p:nvPr/>
        </p:nvSpPr>
        <p:spPr>
          <a:xfrm>
            <a:off x="808200" y="1418760"/>
            <a:ext cx="7517880" cy="4036680"/>
          </a:xfrm>
          <a:prstGeom prst="rect">
            <a:avLst/>
          </a:prstGeom>
          <a:solidFill>
            <a:schemeClr val="bg1"/>
          </a:solidFill>
          <a:ln w="28440">
            <a:solidFill>
              <a:schemeClr val="tx1"/>
            </a:solidFill>
            <a:miter/>
          </a:ln>
        </p:spPr>
        <p:style>
          <a:lnRef idx="0"/>
          <a:fillRef idx="0"/>
          <a:effectRef idx="0"/>
          <a:fontRef idx="minor"/>
        </p:style>
      </p:sp>
      <p:sp>
        <p:nvSpPr>
          <p:cNvPr id="562" name="CustomShape 2"/>
          <p:cNvSpPr/>
          <p:nvPr/>
        </p:nvSpPr>
        <p:spPr>
          <a:xfrm>
            <a:off x="957240" y="1582560"/>
            <a:ext cx="6695640" cy="3483000"/>
          </a:xfrm>
          <a:prstGeom prst="rect">
            <a:avLst/>
          </a:prstGeom>
          <a:noFill/>
          <a:ln>
            <a:noFill/>
          </a:ln>
        </p:spPr>
        <p:style>
          <a:lnRef idx="0"/>
          <a:fillRef idx="0"/>
          <a:effectRef idx="0"/>
          <a:fontRef idx="minor"/>
        </p:style>
        <p:txBody>
          <a:bodyPr lIns="73080" rIns="73080" tIns="36360" bIns="36360"/>
          <a:p>
            <a:pPr>
              <a:lnSpc>
                <a:spcPct val="100000"/>
              </a:lnSpc>
            </a:pPr>
            <a:r>
              <a:rPr b="1" lang="en-US" sz="1400" spc="-1" strike="noStrike">
                <a:solidFill>
                  <a:srgbClr val="000000"/>
                </a:solidFill>
                <a:latin typeface="Courier New"/>
              </a:rPr>
              <a:t>Router# </a:t>
            </a:r>
            <a:r>
              <a:rPr b="1" lang="en-US" sz="1400" spc="-1" strike="noStrike">
                <a:solidFill>
                  <a:srgbClr val="b21a1a"/>
                </a:solidFill>
                <a:latin typeface="Courier New"/>
              </a:rPr>
              <a:t>show interface serial 1/0</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Hardware is M4T</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Internet address is 20.0.0.1/8</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MTU 1500 bytes, BW 19 Kbit, DLY 20000 usec, rely 255/255, load 147/255</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Encapsulation HDLC, crc 16, loopback not set</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Keepalive set (10 sec)</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Last input 00:00:00, output 00:00:00, output hang never</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Last clearing of "show interface" counters never</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Input queue: 0/75/0 (size/max/drops); Total output drops: 0</a:t>
            </a:r>
            <a:endParaRPr b="0" lang="en-US" sz="1400" spc="-1" strike="noStrike">
              <a:latin typeface="DejaVu Sans"/>
            </a:endParaRPr>
          </a:p>
          <a:p>
            <a:pPr>
              <a:lnSpc>
                <a:spcPct val="100000"/>
              </a:lnSpc>
            </a:pPr>
            <a:r>
              <a:rPr b="1" lang="en-US" sz="1400" spc="-1" strike="noStrike">
                <a:solidFill>
                  <a:srgbClr val="b21a1a"/>
                </a:solidFill>
                <a:latin typeface="Courier New"/>
              </a:rPr>
              <a:t>  </a:t>
            </a:r>
            <a:r>
              <a:rPr b="1" lang="en-US" sz="1400" spc="-1" strike="noStrike">
                <a:solidFill>
                  <a:srgbClr val="b21a1a"/>
                </a:solidFill>
                <a:latin typeface="Courier New"/>
              </a:rPr>
              <a:t>Queueing strategy: weighted fair</a:t>
            </a:r>
            <a:endParaRPr b="0" lang="en-US" sz="1400" spc="-1" strike="noStrike">
              <a:latin typeface="DejaVu Sans"/>
            </a:endParaRPr>
          </a:p>
          <a:p>
            <a:pPr>
              <a:lnSpc>
                <a:spcPct val="100000"/>
              </a:lnSpc>
            </a:pPr>
            <a:r>
              <a:rPr b="1" lang="en-US" sz="1400" spc="-1" strike="noStrike">
                <a:solidFill>
                  <a:srgbClr val="b21a1a"/>
                </a:solidFill>
                <a:latin typeface="Courier New"/>
              </a:rPr>
              <a:t>  </a:t>
            </a:r>
            <a:r>
              <a:rPr b="1" lang="en-US" sz="1400" spc="-1" strike="noStrike">
                <a:solidFill>
                  <a:srgbClr val="b21a1a"/>
                </a:solidFill>
                <a:latin typeface="Courier New"/>
              </a:rPr>
              <a:t>Output queue: 0/1000/64/0 (size/max total/threshold/drops)</a:t>
            </a:r>
            <a:endParaRPr b="0" lang="en-US" sz="1400" spc="-1" strike="noStrike">
              <a:latin typeface="DejaVu Sans"/>
            </a:endParaRPr>
          </a:p>
          <a:p>
            <a:pPr>
              <a:lnSpc>
                <a:spcPct val="100000"/>
              </a:lnSpc>
            </a:pPr>
            <a:r>
              <a:rPr b="1" lang="en-US" sz="1400" spc="-1" strike="noStrike">
                <a:solidFill>
                  <a:srgbClr val="b21a1a"/>
                </a:solidFill>
                <a:latin typeface="Courier New"/>
              </a:rPr>
              <a:t>     </a:t>
            </a:r>
            <a:r>
              <a:rPr b="1" lang="en-US" sz="1400" spc="-1" strike="noStrike">
                <a:solidFill>
                  <a:srgbClr val="b21a1a"/>
                </a:solidFill>
                <a:latin typeface="Courier New"/>
              </a:rPr>
              <a:t>Conversations  0/4/256 (active/max active/max total)</a:t>
            </a:r>
            <a:endParaRPr b="0" lang="en-US" sz="1400" spc="-1" strike="noStrike">
              <a:latin typeface="DejaVu Sans"/>
            </a:endParaRPr>
          </a:p>
          <a:p>
            <a:pPr>
              <a:lnSpc>
                <a:spcPct val="100000"/>
              </a:lnSpc>
            </a:pPr>
            <a:r>
              <a:rPr b="1" lang="en-US" sz="1400" spc="-1" strike="noStrike">
                <a:solidFill>
                  <a:srgbClr val="b21a1a"/>
                </a:solidFill>
                <a:latin typeface="Courier New"/>
              </a:rPr>
              <a:t>     </a:t>
            </a:r>
            <a:r>
              <a:rPr b="1" lang="en-US" sz="1400" spc="-1" strike="noStrike">
                <a:solidFill>
                  <a:srgbClr val="b21a1a"/>
                </a:solidFill>
                <a:latin typeface="Courier New"/>
              </a:rPr>
              <a:t>Reserved Conversations 0/0 (allocated/max allocated)</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5 minute input rate 18000 bits/sec, 8 packets/sec</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5 minute output rate 11000 bits/sec, 9 packets/sec</a:t>
            </a:r>
            <a:endParaRPr b="0" lang="en-US" sz="1400" spc="-1" strike="noStrike">
              <a:latin typeface="DejaVu Sans"/>
            </a:endParaRPr>
          </a:p>
        </p:txBody>
      </p:sp>
      <p:sp>
        <p:nvSpPr>
          <p:cNvPr id="563" name="TextShape 3"/>
          <p:cNvSpPr txBox="1"/>
          <p:nvPr/>
        </p:nvSpPr>
        <p:spPr>
          <a:xfrm>
            <a:off x="1141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Monitoring WFQ</a:t>
            </a:r>
            <a:endParaRPr b="0" lang="en-US" sz="3200" spc="-1" strike="noStrike">
              <a:solidFill>
                <a:srgbClr val="000000"/>
              </a:solidFill>
              <a:latin typeface="Arial"/>
            </a:endParaRPr>
          </a:p>
        </p:txBody>
      </p:sp>
    </p:spTree>
  </p:cSld>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Mo</a:t>
            </a:r>
            <a:r>
              <a:rPr b="1" lang="en-US" sz="3200" spc="-1" strike="noStrike">
                <a:solidFill>
                  <a:srgbClr val="0183b7"/>
                </a:solidFill>
                <a:latin typeface="Arial"/>
              </a:rPr>
              <a:t>nito</a:t>
            </a:r>
            <a:r>
              <a:rPr b="1" lang="en-US" sz="3200" spc="-1" strike="noStrike">
                <a:solidFill>
                  <a:srgbClr val="0183b7"/>
                </a:solidFill>
                <a:latin typeface="Arial"/>
              </a:rPr>
              <a:t>ring </a:t>
            </a:r>
            <a:r>
              <a:rPr b="1" lang="en-US" sz="3200" spc="-1" strike="noStrike">
                <a:solidFill>
                  <a:srgbClr val="0183b7"/>
                </a:solidFill>
                <a:latin typeface="Arial"/>
              </a:rPr>
              <a:t>WF</a:t>
            </a:r>
            <a:r>
              <a:rPr b="1" lang="en-US" sz="3200" spc="-1" strike="noStrike">
                <a:solidFill>
                  <a:srgbClr val="0183b7"/>
                </a:solidFill>
                <a:latin typeface="Arial"/>
              </a:rPr>
              <a:t>Q – </a:t>
            </a:r>
            <a:r>
              <a:rPr b="1" lang="en-US" sz="3200" spc="-1" strike="noStrike">
                <a:solidFill>
                  <a:srgbClr val="0183b7"/>
                </a:solidFill>
                <a:latin typeface="Arial"/>
              </a:rPr>
              <a:t>len </a:t>
            </a:r>
            <a:r>
              <a:rPr b="1" lang="en-US" sz="3200" spc="-1" strike="noStrike">
                <a:solidFill>
                  <a:srgbClr val="0183b7"/>
                </a:solidFill>
                <a:latin typeface="Arial"/>
              </a:rPr>
              <a:t>star</a:t>
            </a:r>
            <a:r>
              <a:rPr b="1" lang="en-US" sz="3200" spc="-1" strike="noStrike">
                <a:solidFill>
                  <a:srgbClr val="0183b7"/>
                </a:solidFill>
                <a:latin typeface="Arial"/>
              </a:rPr>
              <a:t>é </a:t>
            </a:r>
            <a:r>
              <a:rPr b="1" lang="en-US" sz="3200" spc="-1" strike="noStrike">
                <a:solidFill>
                  <a:srgbClr val="0183b7"/>
                </a:solidFill>
                <a:latin typeface="Arial"/>
              </a:rPr>
              <a:t>IOS</a:t>
            </a:r>
            <a:r>
              <a:rPr b="1" lang="en-US" sz="3200" spc="-1" strike="noStrike">
                <a:solidFill>
                  <a:srgbClr val="0183b7"/>
                </a:solidFill>
                <a:latin typeface="Arial"/>
              </a:rPr>
              <a:t>y</a:t>
            </a:r>
            <a:endParaRPr b="0" lang="en-US" sz="3200" spc="-1" strike="noStrike">
              <a:solidFill>
                <a:srgbClr val="000000"/>
              </a:solidFill>
              <a:latin typeface="Arial"/>
            </a:endParaRPr>
          </a:p>
        </p:txBody>
      </p:sp>
      <p:sp>
        <p:nvSpPr>
          <p:cNvPr id="565" name="CustomShape 2"/>
          <p:cNvSpPr/>
          <p:nvPr/>
        </p:nvSpPr>
        <p:spPr>
          <a:xfrm>
            <a:off x="774720" y="1990800"/>
            <a:ext cx="7517880" cy="3136680"/>
          </a:xfrm>
          <a:prstGeom prst="rect">
            <a:avLst/>
          </a:prstGeom>
          <a:solidFill>
            <a:schemeClr val="bg1"/>
          </a:solidFill>
          <a:ln w="28440">
            <a:solidFill>
              <a:schemeClr val="tx1"/>
            </a:solidFill>
            <a:miter/>
          </a:ln>
        </p:spPr>
        <p:style>
          <a:lnRef idx="0"/>
          <a:fillRef idx="0"/>
          <a:effectRef idx="0"/>
          <a:fontRef idx="minor"/>
        </p:style>
      </p:sp>
      <p:sp>
        <p:nvSpPr>
          <p:cNvPr id="566" name="CustomShape 3"/>
          <p:cNvSpPr/>
          <p:nvPr/>
        </p:nvSpPr>
        <p:spPr>
          <a:xfrm>
            <a:off x="1146240" y="2406600"/>
            <a:ext cx="3222360" cy="190080"/>
          </a:xfrm>
          <a:prstGeom prst="rect">
            <a:avLst/>
          </a:prstGeom>
          <a:solidFill>
            <a:srgbClr val="ffe59b"/>
          </a:solidFill>
          <a:ln>
            <a:noFill/>
          </a:ln>
        </p:spPr>
        <p:style>
          <a:lnRef idx="0"/>
          <a:fillRef idx="0"/>
          <a:effectRef idx="0"/>
          <a:fontRef idx="minor"/>
        </p:style>
      </p:sp>
      <p:sp>
        <p:nvSpPr>
          <p:cNvPr id="567" name="CustomShape 4"/>
          <p:cNvSpPr/>
          <p:nvPr/>
        </p:nvSpPr>
        <p:spPr>
          <a:xfrm>
            <a:off x="1108080" y="3486240"/>
            <a:ext cx="1634760" cy="190080"/>
          </a:xfrm>
          <a:prstGeom prst="rect">
            <a:avLst/>
          </a:prstGeom>
          <a:solidFill>
            <a:srgbClr val="ffe59b"/>
          </a:solidFill>
          <a:ln>
            <a:noFill/>
          </a:ln>
        </p:spPr>
        <p:style>
          <a:lnRef idx="0"/>
          <a:fillRef idx="0"/>
          <a:effectRef idx="0"/>
          <a:fontRef idx="minor"/>
        </p:style>
      </p:sp>
      <p:sp>
        <p:nvSpPr>
          <p:cNvPr id="568" name="CustomShape 5"/>
          <p:cNvSpPr/>
          <p:nvPr/>
        </p:nvSpPr>
        <p:spPr>
          <a:xfrm>
            <a:off x="1120680" y="4438800"/>
            <a:ext cx="1634760" cy="190080"/>
          </a:xfrm>
          <a:prstGeom prst="rect">
            <a:avLst/>
          </a:prstGeom>
          <a:solidFill>
            <a:srgbClr val="ffe59b"/>
          </a:solidFill>
          <a:ln>
            <a:noFill/>
          </a:ln>
        </p:spPr>
        <p:style>
          <a:lnRef idx="0"/>
          <a:fillRef idx="0"/>
          <a:effectRef idx="0"/>
          <a:fontRef idx="minor"/>
        </p:style>
      </p:sp>
      <p:sp>
        <p:nvSpPr>
          <p:cNvPr id="569" name="CustomShape 6"/>
          <p:cNvSpPr/>
          <p:nvPr/>
        </p:nvSpPr>
        <p:spPr>
          <a:xfrm>
            <a:off x="914400" y="2022480"/>
            <a:ext cx="7318080" cy="2993400"/>
          </a:xfrm>
          <a:prstGeom prst="rect">
            <a:avLst/>
          </a:prstGeom>
          <a:noFill/>
          <a:ln>
            <a:noFill/>
          </a:ln>
        </p:spPr>
        <p:style>
          <a:lnRef idx="0"/>
          <a:fillRef idx="0"/>
          <a:effectRef idx="0"/>
          <a:fontRef idx="minor"/>
        </p:style>
        <p:txBody>
          <a:bodyPr lIns="73080" rIns="73080" tIns="36360" bIns="36360"/>
          <a:p>
            <a:pPr>
              <a:lnSpc>
                <a:spcPct val="100000"/>
              </a:lnSpc>
            </a:pPr>
            <a:r>
              <a:rPr b="1" lang="en-US" sz="1200" spc="-1" strike="noStrike">
                <a:solidFill>
                  <a:srgbClr val="000000"/>
                </a:solidFill>
                <a:latin typeface="Courier New"/>
              </a:rPr>
              <a:t>Router# </a:t>
            </a:r>
            <a:r>
              <a:rPr b="1" lang="en-US" sz="1200" spc="-1" strike="noStrike">
                <a:solidFill>
                  <a:srgbClr val="b21a1a"/>
                </a:solidFill>
                <a:latin typeface="Courier New"/>
              </a:rPr>
              <a:t>show queue serial 1/0</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Input queue: 0/75/0 (size/max/drops); Total output drops: 0</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Queueing strategy: weighted fair</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Output queue: 2/1000/64/0 (size/max total/threshold/drops)</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Conversations  2/4/256 (active/max active/max total)</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Reserved Conversations 0/0 (allocated/max allocated)</a:t>
            </a:r>
            <a:endParaRPr b="0" lang="en-US" sz="1200" spc="-1" strike="noStrike">
              <a:latin typeface="DejaVu Sans"/>
            </a:endParaRPr>
          </a:p>
          <a:p>
            <a:pPr>
              <a:lnSpc>
                <a:spcPct val="100000"/>
              </a:lnSpc>
            </a:pP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(depth/weight/discards/tail drops/interleaves) 1/4096/0/0/0</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Conversation 124, linktype: ip, length: 580</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source: 193.77.3.244, destination: 20.0.0.2, id: 0x0166, ttl: 254,</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TOS: 0 prot: 6, source port 23, destination port 11033</a:t>
            </a:r>
            <a:endParaRPr b="0" lang="en-US" sz="1200" spc="-1" strike="noStrike">
              <a:latin typeface="DejaVu Sans"/>
            </a:endParaRPr>
          </a:p>
          <a:p>
            <a:pPr>
              <a:lnSpc>
                <a:spcPct val="100000"/>
              </a:lnSpc>
            </a:pPr>
            <a:r>
              <a:rPr b="1" lang="en-US" sz="1200" spc="-1" strike="noStrike">
                <a:solidFill>
                  <a:srgbClr val="000000"/>
                </a:solidFill>
                <a:latin typeface="Courier New"/>
              </a:rPr>
              <a:t> </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(depth/weight/discards/tail drops/interleaves) 1/4096/0/0/0</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Conversation 127, linktype: ip, length: 585</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source: 193.77.4.111 destination: 40.0.0.2, id: 0x020D, ttl: 252,</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TOS: 0 prot: 6, source port 23, destination port 11013</a:t>
            </a:r>
            <a:endParaRPr b="0" lang="en-US" sz="1200" spc="-1" strike="noStrike">
              <a:latin typeface="DejaVu Sans"/>
            </a:endParaRPr>
          </a:p>
        </p:txBody>
      </p:sp>
    </p:spTree>
  </p:cSld>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CustomShape 1"/>
          <p:cNvSpPr/>
          <p:nvPr/>
        </p:nvSpPr>
        <p:spPr>
          <a:xfrm>
            <a:off x="0" y="0"/>
            <a:ext cx="4647960" cy="3123720"/>
          </a:xfrm>
          <a:prstGeom prst="rect">
            <a:avLst/>
          </a:prstGeom>
          <a:solidFill>
            <a:srgbClr val="015f85"/>
          </a:solidFill>
          <a:ln>
            <a:noFill/>
          </a:ln>
        </p:spPr>
        <p:style>
          <a:lnRef idx="0"/>
          <a:fillRef idx="0"/>
          <a:effectRef idx="0"/>
          <a:fontRef idx="minor"/>
        </p:style>
      </p:sp>
      <p:sp>
        <p:nvSpPr>
          <p:cNvPr id="571" name="TextShape 2"/>
          <p:cNvSpPr txBox="1"/>
          <p:nvPr/>
        </p:nvSpPr>
        <p:spPr>
          <a:xfrm>
            <a:off x="228600" y="566640"/>
            <a:ext cx="4008240" cy="2058480"/>
          </a:xfrm>
          <a:prstGeom prst="rect">
            <a:avLst/>
          </a:prstGeom>
          <a:noFill/>
          <a:ln>
            <a:noFill/>
          </a:ln>
        </p:spPr>
        <p:txBody>
          <a:bodyPr lIns="82080" rIns="82080" tIns="41040" bIns="41040" anchor="ctr" anchorCtr="1"/>
          <a:p>
            <a:pPr algn="ctr">
              <a:lnSpc>
                <a:spcPct val="100000"/>
              </a:lnSpc>
            </a:pPr>
            <a:r>
              <a:rPr b="1" lang="en-US" sz="3200" spc="-1" strike="noStrike">
                <a:solidFill>
                  <a:srgbClr val="ffffff"/>
                </a:solidFill>
                <a:latin typeface="Arial"/>
              </a:rPr>
              <a:t>Class-Based WFQ (CBWFQ)</a:t>
            </a:r>
            <a:endParaRPr b="0" lang="en-US" sz="3200" spc="-1" strike="noStrike">
              <a:solidFill>
                <a:srgbClr val="000000"/>
              </a:solidFill>
              <a:latin typeface="Arial"/>
            </a:endParaRPr>
          </a:p>
        </p:txBody>
      </p:sp>
      <p:pic>
        <p:nvPicPr>
          <p:cNvPr id="572" name="Picture 4" descr=""/>
          <p:cNvPicPr/>
          <p:nvPr/>
        </p:nvPicPr>
        <p:blipFill>
          <a:blip r:embed="rId1"/>
          <a:stretch/>
        </p:blipFill>
        <p:spPr>
          <a:xfrm>
            <a:off x="4457880" y="0"/>
            <a:ext cx="4686120" cy="3123720"/>
          </a:xfrm>
          <a:prstGeom prst="rect">
            <a:avLst/>
          </a:prstGeom>
          <a:ln>
            <a:noFill/>
          </a:ln>
        </p:spPr>
      </p:pic>
    </p:spTree>
  </p:cSld>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3" name="Picture 2" descr=""/>
          <p:cNvPicPr/>
          <p:nvPr/>
        </p:nvPicPr>
        <p:blipFill>
          <a:blip r:embed="rId1"/>
          <a:stretch/>
        </p:blipFill>
        <p:spPr>
          <a:xfrm>
            <a:off x="1523880" y="1523880"/>
            <a:ext cx="5560560" cy="3663720"/>
          </a:xfrm>
          <a:prstGeom prst="rect">
            <a:avLst/>
          </a:prstGeom>
          <a:ln>
            <a:noFill/>
          </a:ln>
        </p:spPr>
      </p:pic>
      <p:sp>
        <p:nvSpPr>
          <p:cNvPr id="574"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Kombinácia frontových mechanizmov</a:t>
            </a:r>
            <a:endParaRPr b="0" lang="en-US" sz="3200" spc="-1" strike="noStrike">
              <a:solidFill>
                <a:srgbClr val="000000"/>
              </a:solidFill>
              <a:latin typeface="Arial"/>
            </a:endParaRPr>
          </a:p>
        </p:txBody>
      </p:sp>
      <p:sp>
        <p:nvSpPr>
          <p:cNvPr id="575" name="TextShape 2"/>
          <p:cNvSpPr txBox="1"/>
          <p:nvPr/>
        </p:nvSpPr>
        <p:spPr>
          <a:xfrm>
            <a:off x="609480" y="5376960"/>
            <a:ext cx="7848360" cy="71892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MQC dovoľuje kombinovať frontové režimy a vytvárať tak flexibilnejšie nástroje</a:t>
            </a:r>
            <a:endParaRPr b="0" lang="en-US" sz="2000" spc="-1" strike="noStrike">
              <a:solidFill>
                <a:srgbClr val="000000"/>
              </a:solidFill>
              <a:latin typeface="Arial"/>
            </a:endParaRPr>
          </a:p>
        </p:txBody>
      </p:sp>
    </p:spTree>
  </p:cSld>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Class-Based Weighted Fair Queuing</a:t>
            </a:r>
            <a:endParaRPr b="0" lang="en-US" sz="3200" spc="-1" strike="noStrike">
              <a:solidFill>
                <a:srgbClr val="000000"/>
              </a:solidFill>
              <a:latin typeface="Arial"/>
            </a:endParaRPr>
          </a:p>
        </p:txBody>
      </p:sp>
      <p:sp>
        <p:nvSpPr>
          <p:cNvPr id="577"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CBWFQ je mechanizmus, ktorý má garantovať pásmo jednotlivým triedam</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CBWFQ rozširuje štandardné WFQ o podporu používateľsky definovaných tried prevádzky</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Triedy sú identifikované na základe class-map</a:t>
            </a:r>
            <a:endParaRPr b="0" lang="en-US" sz="20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Pre každú triedu je vyhradený jeden konverzačný front a doň je umiestňovaná prevádzka patriaca do danej triedy</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Váha pre jednu triedu je vypočítaná ako podiel</a:t>
            </a:r>
            <a:endParaRPr b="0" lang="en-US" sz="2000" spc="-1" strike="noStrike">
              <a:solidFill>
                <a:srgbClr val="000000"/>
              </a:solidFill>
              <a:latin typeface="Arial"/>
            </a:endParaRPr>
          </a:p>
          <a:p>
            <a:r>
              <a:rPr b="0" lang="en-US" sz="1800" spc="-1" strike="noStrike">
                <a:solidFill>
                  <a:srgbClr val="000000"/>
                </a:solidFill>
                <a:latin typeface="Arial"/>
              </a:rPr>
              <a:t>InterfaceBandwidth/ClassBandwidth</a:t>
            </a:r>
            <a:endParaRPr b="0" lang="en-US" sz="1800" spc="-1" strike="noStrike">
              <a:solidFill>
                <a:srgbClr val="000000"/>
              </a:solidFill>
              <a:latin typeface="Arial"/>
            </a:endParaRPr>
          </a:p>
        </p:txBody>
      </p:sp>
    </p:spTree>
  </p:cSld>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8" name="Picture 2" descr=""/>
          <p:cNvPicPr/>
          <p:nvPr/>
        </p:nvPicPr>
        <p:blipFill>
          <a:blip r:embed="rId1"/>
          <a:stretch/>
        </p:blipFill>
        <p:spPr>
          <a:xfrm>
            <a:off x="495360" y="2057400"/>
            <a:ext cx="8115120" cy="3341160"/>
          </a:xfrm>
          <a:prstGeom prst="rect">
            <a:avLst/>
          </a:prstGeom>
          <a:ln>
            <a:noFill/>
          </a:ln>
        </p:spPr>
      </p:pic>
      <p:sp>
        <p:nvSpPr>
          <p:cNvPr id="579"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Architektúra CBWFQ</a:t>
            </a:r>
            <a:endParaRPr b="0" lang="en-US" sz="2800" spc="-1" strike="noStrike">
              <a:solidFill>
                <a:srgbClr val="000000"/>
              </a:solidFill>
              <a:latin typeface="Arial"/>
            </a:endParaRPr>
          </a:p>
        </p:txBody>
      </p:sp>
    </p:spTree>
  </p:cSld>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Plánovací mechanizmus v CBWFQ</a:t>
            </a:r>
            <a:endParaRPr b="0" lang="en-US" sz="3200" spc="-1" strike="noStrike">
              <a:solidFill>
                <a:srgbClr val="000000"/>
              </a:solidFill>
              <a:latin typeface="Arial"/>
            </a:endParaRPr>
          </a:p>
        </p:txBody>
      </p:sp>
      <p:sp>
        <p:nvSpPr>
          <p:cNvPr id="581"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CBWFQ garantuje prenosové pásmo jednotlivým triedam </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Váhy jednotlivých tried sú interne vypočítané na základe pásma prideleného danej triede a celkového pásma na rozhraní</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Pridelené pásmo môže byť dané pomocou:</a:t>
            </a:r>
            <a:endParaRPr b="0" lang="en-US" sz="20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Príkazu </a:t>
            </a:r>
            <a:r>
              <a:rPr b="1" lang="en-US" sz="1800" spc="-1" strike="noStrike">
                <a:solidFill>
                  <a:srgbClr val="b21a1a"/>
                </a:solidFill>
                <a:latin typeface="Courier New"/>
              </a:rPr>
              <a:t>bandwidth</a:t>
            </a:r>
            <a:r>
              <a:rPr b="0" lang="en-US" sz="1800" spc="-1" strike="noStrike">
                <a:solidFill>
                  <a:srgbClr val="000000"/>
                </a:solidFill>
                <a:latin typeface="Arial"/>
              </a:rPr>
              <a:t> (kbps), nemôže prekročiť hodnotu</a:t>
            </a:r>
            <a:endParaRPr b="0" lang="en-US" sz="1800" spc="-1" strike="noStrike">
              <a:solidFill>
                <a:srgbClr val="000000"/>
              </a:solidFill>
              <a:latin typeface="Arial"/>
            </a:endParaRPr>
          </a:p>
          <a:p>
            <a:r>
              <a:rPr b="0" lang="en-US" sz="1600" spc="-1" strike="noStrike">
                <a:solidFill>
                  <a:srgbClr val="000000"/>
                </a:solidFill>
                <a:latin typeface="Arial"/>
              </a:rPr>
              <a:t>InterfaceBandwidth * MaxReservedBandwidth</a:t>
            </a:r>
            <a:endParaRPr b="0" lang="en-US" sz="16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Percent pásma (</a:t>
            </a:r>
            <a:r>
              <a:rPr b="1" lang="en-US" sz="1800" spc="-1" strike="noStrike">
                <a:solidFill>
                  <a:srgbClr val="b21a1a"/>
                </a:solidFill>
                <a:latin typeface="Courier New"/>
              </a:rPr>
              <a:t>bandwidth percent</a:t>
            </a:r>
            <a:r>
              <a:rPr b="0" lang="en-US" sz="1800" spc="-1" strike="noStrike">
                <a:solidFill>
                  <a:srgbClr val="000000"/>
                </a:solidFill>
                <a:latin typeface="Arial"/>
              </a:rPr>
              <a:t>), nemôže prekročiť hodnotu</a:t>
            </a:r>
            <a:endParaRPr b="0" lang="en-US" sz="1800" spc="-1" strike="noStrike">
              <a:solidFill>
                <a:srgbClr val="000000"/>
              </a:solidFill>
              <a:latin typeface="Arial"/>
            </a:endParaRPr>
          </a:p>
          <a:p>
            <a:r>
              <a:rPr b="0" lang="en-US" sz="1600" spc="-1" strike="noStrike">
                <a:solidFill>
                  <a:srgbClr val="000000"/>
                </a:solidFill>
                <a:latin typeface="Arial"/>
              </a:rPr>
              <a:t>MaxReservedBandwidth</a:t>
            </a:r>
            <a:endParaRPr b="0" lang="en-US" sz="16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Percentami zostávajúceho pásma (</a:t>
            </a:r>
            <a:r>
              <a:rPr b="1" lang="en-US" sz="1800" spc="-1" strike="noStrike">
                <a:solidFill>
                  <a:srgbClr val="b21a1a"/>
                </a:solidFill>
                <a:latin typeface="Courier New"/>
              </a:rPr>
              <a:t>bandwidth remaining percent</a:t>
            </a:r>
            <a:r>
              <a:rPr b="0" lang="en-US" sz="1800" spc="-1" strike="noStrike">
                <a:solidFill>
                  <a:srgbClr val="000000"/>
                </a:solidFill>
                <a:latin typeface="Arial"/>
              </a:rPr>
              <a:t>), pričom zostávajúce pásmo je dané vzťahom</a:t>
            </a:r>
            <a:endParaRPr b="0" lang="en-US" sz="1800" spc="-1" strike="noStrike">
              <a:solidFill>
                <a:srgbClr val="000000"/>
              </a:solidFill>
              <a:latin typeface="Arial"/>
            </a:endParaRPr>
          </a:p>
          <a:p>
            <a:r>
              <a:rPr b="0" lang="en-US" sz="1600" spc="-1" strike="noStrike">
                <a:solidFill>
                  <a:srgbClr val="000000"/>
                </a:solidFill>
                <a:latin typeface="Arial"/>
              </a:rPr>
              <a:t>InterfaceBandwidth * MaxReservedBandwidth – Priority</a:t>
            </a:r>
            <a:endParaRPr b="0" lang="en-US" sz="16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V jednej policy-map nie je možné tieto spôsoby definovania pásma v príkaze </a:t>
            </a:r>
            <a:r>
              <a:rPr b="1" lang="en-US" sz="2000" spc="-1" strike="noStrike">
                <a:solidFill>
                  <a:srgbClr val="b21a1a"/>
                </a:solidFill>
                <a:latin typeface="Courier New"/>
              </a:rPr>
              <a:t>bandwidth</a:t>
            </a:r>
            <a:r>
              <a:rPr b="0" lang="en-US" sz="2000" spc="-1" strike="noStrike">
                <a:solidFill>
                  <a:srgbClr val="b21a1a"/>
                </a:solidFill>
                <a:latin typeface="Arial"/>
              </a:rPr>
              <a:t> </a:t>
            </a:r>
            <a:r>
              <a:rPr b="0" lang="en-US" sz="2000" spc="-1" strike="noStrike">
                <a:solidFill>
                  <a:srgbClr val="000000"/>
                </a:solidFill>
                <a:latin typeface="Arial"/>
              </a:rPr>
              <a:t>kombinovať</a:t>
            </a:r>
            <a:endParaRPr b="0" lang="en-US" sz="2000" spc="-1" strike="noStrike">
              <a:solidFill>
                <a:srgbClr val="000000"/>
              </a:solidFill>
              <a:latin typeface="Arial"/>
            </a:endParaRPr>
          </a:p>
        </p:txBody>
      </p:sp>
    </p:spTree>
  </p:cSld>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2" name="Picture 2" descr=""/>
          <p:cNvPicPr/>
          <p:nvPr/>
        </p:nvPicPr>
        <p:blipFill>
          <a:blip r:embed="rId1"/>
          <a:stretch/>
        </p:blipFill>
        <p:spPr>
          <a:xfrm>
            <a:off x="419040" y="2286000"/>
            <a:ext cx="8457840" cy="3947760"/>
          </a:xfrm>
          <a:prstGeom prst="rect">
            <a:avLst/>
          </a:prstGeom>
          <a:ln>
            <a:noFill/>
          </a:ln>
        </p:spPr>
      </p:pic>
      <p:sp>
        <p:nvSpPr>
          <p:cNvPr id="583"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Rezervovateľné pásmo</a:t>
            </a:r>
            <a:endParaRPr b="0" lang="en-US" sz="2800" spc="-1" strike="noStrike">
              <a:solidFill>
                <a:srgbClr val="000000"/>
              </a:solidFill>
              <a:latin typeface="Arial"/>
            </a:endParaRPr>
          </a:p>
        </p:txBody>
      </p:sp>
    </p:spTree>
  </p:cSld>
  <p:timing>
    <p:tnLst>
      <p:par>
        <p:cTn id="185" dur="indefinite" restart="never" nodeType="tmRoot">
          <p:childTnLst>
            <p:seq>
              <p:cTn id="18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Výhody a nevýhody CBWFQ</a:t>
            </a:r>
            <a:endParaRPr b="0" lang="en-US" sz="3200" spc="-1" strike="noStrike">
              <a:solidFill>
                <a:srgbClr val="000000"/>
              </a:solidFill>
              <a:latin typeface="Arial"/>
            </a:endParaRPr>
          </a:p>
        </p:txBody>
      </p:sp>
      <p:graphicFrame>
        <p:nvGraphicFramePr>
          <p:cNvPr id="585" name="Table 2"/>
          <p:cNvGraphicFramePr/>
          <p:nvPr/>
        </p:nvGraphicFramePr>
        <p:xfrm>
          <a:off x="655560" y="2057400"/>
          <a:ext cx="8159400" cy="3200040"/>
        </p:xfrm>
        <a:graphic>
          <a:graphicData uri="http://schemas.openxmlformats.org/drawingml/2006/table">
            <a:tbl>
              <a:tblPr/>
              <a:tblGrid>
                <a:gridCol w="2066760"/>
                <a:gridCol w="6092640"/>
              </a:tblGrid>
              <a:tr h="2047680">
                <a:tc>
                  <a:txBody>
                    <a:bodyPr lIns="82080" rIns="82080" tIns="41040" bIns="41040"/>
                    <a:p>
                      <a:pPr>
                        <a:lnSpc>
                          <a:spcPct val="95000"/>
                        </a:lnSpc>
                        <a:spcBef>
                          <a:spcPts val="1400"/>
                        </a:spcBef>
                      </a:pPr>
                      <a:r>
                        <a:rPr b="0" lang="en-US" sz="2800" spc="-1" strike="noStrike">
                          <a:solidFill>
                            <a:srgbClr val="ffffff"/>
                          </a:solidFill>
                          <a:latin typeface="Arial"/>
                        </a:rPr>
                        <a:t>Výhody</a:t>
                      </a:r>
                      <a:endParaRPr b="0" lang="en-US" sz="2800" spc="-1" strike="noStrike">
                        <a:latin typeface="DejaVu Sans"/>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solidFill>
                      <a:srgbClr val="0183b7"/>
                    </a:solidFill>
                  </a:tcPr>
                </a:tc>
                <a:tc>
                  <a:txBody>
                    <a:bodyPr lIns="82080" rIns="82080" tIns="41040" bIns="41040"/>
                    <a:p>
                      <a:pPr lvl="1" marL="331920" indent="-217080">
                        <a:lnSpc>
                          <a:spcPct val="95000"/>
                        </a:lnSpc>
                        <a:spcBef>
                          <a:spcPts val="1400"/>
                        </a:spcBef>
                        <a:buClr>
                          <a:srgbClr val="0183b7"/>
                        </a:buClr>
                        <a:buFont typeface="Wingdings" charset="2"/>
                        <a:buChar char=""/>
                      </a:pPr>
                      <a:r>
                        <a:rPr b="0" lang="en-US" sz="2800" spc="-1" strike="noStrike">
                          <a:solidFill>
                            <a:srgbClr val="000000"/>
                          </a:solidFill>
                          <a:latin typeface="Arial"/>
                        </a:rPr>
                        <a:t>Triedy definované podľa individuálnych potrieb</a:t>
                      </a:r>
                      <a:endParaRPr b="0" lang="en-US" sz="2800" spc="-1" strike="noStrike">
                        <a:latin typeface="DejaVu Sans"/>
                      </a:endParaRPr>
                    </a:p>
                    <a:p>
                      <a:pPr lvl="1" marL="331920" indent="-217080">
                        <a:lnSpc>
                          <a:spcPct val="95000"/>
                        </a:lnSpc>
                        <a:spcBef>
                          <a:spcPts val="1400"/>
                        </a:spcBef>
                        <a:buClr>
                          <a:srgbClr val="0183b7"/>
                        </a:buClr>
                        <a:buFont typeface="Wingdings" charset="2"/>
                        <a:buChar char=""/>
                      </a:pPr>
                      <a:r>
                        <a:rPr b="0" lang="en-US" sz="2800" spc="-1" strike="noStrike">
                          <a:solidFill>
                            <a:srgbClr val="000000"/>
                          </a:solidFill>
                          <a:latin typeface="Arial"/>
                        </a:rPr>
                        <a:t>Garancia minimálneho pásma</a:t>
                      </a:r>
                      <a:endParaRPr b="0" lang="en-US" sz="2800" spc="-1" strike="noStrike">
                        <a:latin typeface="DejaVu Sans"/>
                      </a:endParaRPr>
                    </a:p>
                    <a:p>
                      <a:pPr lvl="1" marL="331920" indent="-217080">
                        <a:lnSpc>
                          <a:spcPct val="95000"/>
                        </a:lnSpc>
                        <a:spcBef>
                          <a:spcPts val="1400"/>
                        </a:spcBef>
                        <a:buClr>
                          <a:srgbClr val="0183b7"/>
                        </a:buClr>
                        <a:buFont typeface="Wingdings" charset="2"/>
                        <a:buChar char=""/>
                      </a:pPr>
                      <a:r>
                        <a:rPr b="0" lang="en-US" sz="2800" spc="-1" strike="noStrike">
                          <a:solidFill>
                            <a:srgbClr val="000000"/>
                          </a:solidFill>
                          <a:latin typeface="Arial"/>
                        </a:rPr>
                        <a:t>Dobrá granularita a škálovateľnosť</a:t>
                      </a:r>
                      <a:endParaRPr b="0" lang="en-US" sz="2800" spc="-1" strike="noStrike">
                        <a:latin typeface="DejaVu Sans"/>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solidFill>
                      <a:srgbClr val="ffffff"/>
                    </a:solidFill>
                  </a:tcPr>
                </a:tc>
              </a:tr>
              <a:tr h="1152360">
                <a:tc>
                  <a:txBody>
                    <a:bodyPr lIns="82080" rIns="82080" tIns="41040" bIns="41040"/>
                    <a:p>
                      <a:pPr>
                        <a:lnSpc>
                          <a:spcPct val="95000"/>
                        </a:lnSpc>
                        <a:spcBef>
                          <a:spcPts val="1400"/>
                        </a:spcBef>
                      </a:pPr>
                      <a:r>
                        <a:rPr b="0" lang="en-US" sz="2800" spc="-1" strike="noStrike">
                          <a:solidFill>
                            <a:srgbClr val="ffffff"/>
                          </a:solidFill>
                          <a:latin typeface="Arial"/>
                        </a:rPr>
                        <a:t>Nevýhody</a:t>
                      </a:r>
                      <a:endParaRPr b="0" lang="en-US" sz="2800" spc="-1" strike="noStrike">
                        <a:latin typeface="DejaVu Sans"/>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solidFill>
                      <a:srgbClr val="0183b7"/>
                    </a:solidFill>
                  </a:tcPr>
                </a:tc>
                <a:tc>
                  <a:txBody>
                    <a:bodyPr lIns="82080" rIns="82080" tIns="41040" bIns="41040"/>
                    <a:p>
                      <a:pPr lvl="1" marL="331920" indent="-217080">
                        <a:lnSpc>
                          <a:spcPct val="95000"/>
                        </a:lnSpc>
                        <a:spcBef>
                          <a:spcPts val="1400"/>
                        </a:spcBef>
                        <a:buClr>
                          <a:srgbClr val="0183b7"/>
                        </a:buClr>
                        <a:buFont typeface="Wingdings" charset="2"/>
                        <a:buChar char=""/>
                      </a:pPr>
                      <a:r>
                        <a:rPr b="0" lang="en-US" sz="2800" spc="-1" strike="noStrike">
                          <a:solidFill>
                            <a:srgbClr val="000000"/>
                          </a:solidFill>
                          <a:latin typeface="Arial"/>
                        </a:rPr>
                        <a:t>Hlasová prevádzka ešte vždy môže byť neprimerane zdržaná</a:t>
                      </a:r>
                      <a:endParaRPr b="0" lang="en-US" sz="2800" spc="-1" strike="noStrike">
                        <a:latin typeface="DejaVu Sans"/>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solidFill>
                      <a:srgbClr val="ffffff"/>
                    </a:solidFill>
                  </a:tcPr>
                </a:tc>
              </a:tr>
            </a:tbl>
          </a:graphicData>
        </a:graphic>
      </p:graphicFrame>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8" name="Picture 2" descr=""/>
          <p:cNvPicPr/>
          <p:nvPr/>
        </p:nvPicPr>
        <p:blipFill>
          <a:blip r:embed="rId1"/>
          <a:stretch/>
        </p:blipFill>
        <p:spPr>
          <a:xfrm>
            <a:off x="1143000" y="1571760"/>
            <a:ext cx="6938640" cy="3242880"/>
          </a:xfrm>
          <a:prstGeom prst="rect">
            <a:avLst/>
          </a:prstGeom>
          <a:ln>
            <a:noFill/>
          </a:ln>
        </p:spPr>
      </p:pic>
      <p:sp>
        <p:nvSpPr>
          <p:cNvPr id="439" name="TextShape 1"/>
          <p:cNvSpPr txBox="1"/>
          <p:nvPr/>
        </p:nvSpPr>
        <p:spPr>
          <a:xfrm>
            <a:off x="655560" y="304920"/>
            <a:ext cx="8145000" cy="685440"/>
          </a:xfrm>
          <a:prstGeom prst="rect">
            <a:avLst/>
          </a:prstGeom>
          <a:noFill/>
          <a:ln>
            <a:noFill/>
          </a:ln>
        </p:spPr>
        <p:txBody>
          <a:bodyPr lIns="82080" rIns="82080" tIns="41040" bIns="41040" anchor="b"/>
          <a:p>
            <a:pPr>
              <a:lnSpc>
                <a:spcPct val="100000"/>
              </a:lnSpc>
            </a:pPr>
            <a:r>
              <a:rPr b="1" lang="en-US" sz="2800" spc="-1" strike="noStrike">
                <a:solidFill>
                  <a:srgbClr val="0183b7"/>
                </a:solidFill>
                <a:latin typeface="Arial"/>
              </a:rPr>
              <a:t>Neprispôsobenie rýchlosti</a:t>
            </a:r>
            <a:endParaRPr b="0" lang="en-US" sz="2800" spc="-1" strike="noStrike">
              <a:solidFill>
                <a:srgbClr val="000000"/>
              </a:solidFill>
              <a:latin typeface="Arial"/>
            </a:endParaRPr>
          </a:p>
        </p:txBody>
      </p:sp>
      <p:sp>
        <p:nvSpPr>
          <p:cNvPr id="440" name="TextShape 2"/>
          <p:cNvSpPr txBox="1"/>
          <p:nvPr/>
        </p:nvSpPr>
        <p:spPr>
          <a:xfrm>
            <a:off x="655560" y="5005440"/>
            <a:ext cx="8159400" cy="154728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Neprispôsobenie rýchlosti je najbežnejší dôvod zahltenia</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Zahltenie je pri prestupe z LAN do WAN potenciálne trvalé</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Zahltenie je pri prestupe medzi dvomi LAN potenciálne dočasné</a:t>
            </a:r>
            <a:endParaRPr b="0" lang="en-US" sz="2000" spc="-1" strike="noStrike">
              <a:solidFill>
                <a:srgbClr val="000000"/>
              </a:solid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Konfigurácia CBWFQ v policy-map</a:t>
            </a:r>
            <a:endParaRPr b="0" lang="en-US" sz="3200" spc="-1" strike="noStrike">
              <a:solidFill>
                <a:srgbClr val="000000"/>
              </a:solidFill>
              <a:latin typeface="Arial"/>
            </a:endParaRPr>
          </a:p>
        </p:txBody>
      </p:sp>
      <p:sp>
        <p:nvSpPr>
          <p:cNvPr id="587" name="CustomShape 2"/>
          <p:cNvSpPr/>
          <p:nvPr/>
        </p:nvSpPr>
        <p:spPr>
          <a:xfrm>
            <a:off x="380880" y="1600200"/>
            <a:ext cx="8157960" cy="33588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600" spc="-1" strike="noStrike">
                <a:solidFill>
                  <a:srgbClr val="b21a1a"/>
                </a:solidFill>
                <a:latin typeface="Courier New"/>
              </a:rPr>
              <a:t>bandwidth</a:t>
            </a:r>
            <a:r>
              <a:rPr b="1" i="1" lang="en-US" sz="1600" spc="-1" strike="noStrike">
                <a:solidFill>
                  <a:srgbClr val="b21a1a"/>
                </a:solidFill>
                <a:latin typeface="Courier New"/>
              </a:rPr>
              <a:t> </a:t>
            </a:r>
            <a:r>
              <a:rPr b="0" i="1" lang="en-US" sz="1600" spc="-1" strike="noStrike">
                <a:solidFill>
                  <a:srgbClr val="b21a1a"/>
                </a:solidFill>
                <a:latin typeface="Courier New"/>
              </a:rPr>
              <a:t>bandwidth</a:t>
            </a:r>
            <a:r>
              <a:rPr b="1" lang="en-US" sz="1600" spc="-1" strike="noStrike">
                <a:solidFill>
                  <a:srgbClr val="000000"/>
                </a:solidFill>
                <a:latin typeface="Courier New"/>
              </a:rPr>
              <a:t>	</a:t>
            </a:r>
            <a:endParaRPr b="0" lang="en-US" sz="1600" spc="-1" strike="noStrike">
              <a:latin typeface="DejaVu Sans"/>
            </a:endParaRPr>
          </a:p>
        </p:txBody>
      </p:sp>
      <p:sp>
        <p:nvSpPr>
          <p:cNvPr id="588" name="CustomShape 3"/>
          <p:cNvSpPr/>
          <p:nvPr/>
        </p:nvSpPr>
        <p:spPr>
          <a:xfrm>
            <a:off x="380880" y="1295280"/>
            <a:ext cx="484776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router(config-pmap-c)#</a:t>
            </a:r>
            <a:endParaRPr b="0" lang="en-US" sz="1600" spc="-1" strike="noStrike">
              <a:latin typeface="DejaVu Sans"/>
            </a:endParaRPr>
          </a:p>
        </p:txBody>
      </p:sp>
      <p:sp>
        <p:nvSpPr>
          <p:cNvPr id="589" name="CustomShape 4"/>
          <p:cNvSpPr/>
          <p:nvPr/>
        </p:nvSpPr>
        <p:spPr>
          <a:xfrm>
            <a:off x="380880" y="2057400"/>
            <a:ext cx="8227800" cy="773640"/>
          </a:xfrm>
          <a:prstGeom prst="rect">
            <a:avLst/>
          </a:prstGeom>
          <a:noFill/>
          <a:ln>
            <a:noFill/>
          </a:ln>
        </p:spPr>
        <p:style>
          <a:lnRef idx="0"/>
          <a:fillRef idx="0"/>
          <a:effectRef idx="0"/>
          <a:fontRef idx="minor"/>
        </p:style>
        <p:txBody>
          <a:bodyPr lIns="90000" rIns="90000" tIns="45000" bIns="45000"/>
          <a:p>
            <a:pPr marL="225360" indent="-225000">
              <a:lnSpc>
                <a:spcPct val="95000"/>
              </a:lnSpc>
              <a:spcBef>
                <a:spcPts val="700"/>
              </a:spcBef>
              <a:buClr>
                <a:srgbClr val="0183b7"/>
              </a:buClr>
              <a:buFont typeface="Symbol" charset="2"/>
              <a:buChar char=""/>
            </a:pPr>
            <a:r>
              <a:rPr b="0" lang="en-US" sz="2000" spc="-1" strike="noStrike">
                <a:solidFill>
                  <a:srgbClr val="000000"/>
                </a:solidFill>
                <a:latin typeface="Arial"/>
              </a:rPr>
              <a:t>Danej triede pridelí isté minimálne pásmo</a:t>
            </a:r>
            <a:endParaRPr b="0" lang="en-US" sz="2000" spc="-1" strike="noStrike">
              <a:latin typeface="DejaVu Sans"/>
            </a:endParaRPr>
          </a:p>
          <a:p>
            <a:pPr marL="225360" indent="-225000">
              <a:lnSpc>
                <a:spcPct val="95000"/>
              </a:lnSpc>
              <a:spcBef>
                <a:spcPts val="700"/>
              </a:spcBef>
              <a:buClr>
                <a:srgbClr val="0183b7"/>
              </a:buClr>
              <a:buFont typeface="Symbol" charset="2"/>
              <a:buChar char=""/>
            </a:pPr>
            <a:r>
              <a:rPr b="0" lang="en-US" sz="2000" spc="-1" strike="noStrike">
                <a:solidFill>
                  <a:srgbClr val="000000"/>
                </a:solidFill>
                <a:latin typeface="Arial"/>
              </a:rPr>
              <a:t>Hodnota je v Kbps</a:t>
            </a:r>
            <a:endParaRPr b="0" lang="en-US" sz="2000" spc="-1" strike="noStrike">
              <a:latin typeface="DejaVu Sans"/>
            </a:endParaRPr>
          </a:p>
        </p:txBody>
      </p:sp>
      <p:sp>
        <p:nvSpPr>
          <p:cNvPr id="590" name="CustomShape 5"/>
          <p:cNvSpPr/>
          <p:nvPr/>
        </p:nvSpPr>
        <p:spPr>
          <a:xfrm>
            <a:off x="380880" y="3352680"/>
            <a:ext cx="8157960" cy="33588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600" spc="-1" strike="noStrike">
                <a:solidFill>
                  <a:srgbClr val="b21a1a"/>
                </a:solidFill>
                <a:latin typeface="Courier New"/>
              </a:rPr>
              <a:t>bandwidth percent </a:t>
            </a:r>
            <a:r>
              <a:rPr b="0" i="1" lang="en-US" sz="1600" spc="-1" strike="noStrike">
                <a:solidFill>
                  <a:srgbClr val="b21a1a"/>
                </a:solidFill>
                <a:latin typeface="Courier New"/>
              </a:rPr>
              <a:t>percent</a:t>
            </a:r>
            <a:r>
              <a:rPr b="1" lang="en-US" sz="1600" spc="-1" strike="noStrike">
                <a:solidFill>
                  <a:srgbClr val="000000"/>
                </a:solidFill>
                <a:latin typeface="Courier New"/>
              </a:rPr>
              <a:t>	</a:t>
            </a:r>
            <a:endParaRPr b="0" lang="en-US" sz="1600" spc="-1" strike="noStrike">
              <a:latin typeface="DejaVu Sans"/>
            </a:endParaRPr>
          </a:p>
        </p:txBody>
      </p:sp>
      <p:sp>
        <p:nvSpPr>
          <p:cNvPr id="591" name="CustomShape 6"/>
          <p:cNvSpPr/>
          <p:nvPr/>
        </p:nvSpPr>
        <p:spPr>
          <a:xfrm>
            <a:off x="380880" y="3048120"/>
            <a:ext cx="414468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router(config-pmap-c)#</a:t>
            </a:r>
            <a:endParaRPr b="0" lang="en-US" sz="1600" spc="-1" strike="noStrike">
              <a:latin typeface="DejaVu Sans"/>
            </a:endParaRPr>
          </a:p>
        </p:txBody>
      </p:sp>
      <p:sp>
        <p:nvSpPr>
          <p:cNvPr id="592" name="CustomShape 7"/>
          <p:cNvSpPr/>
          <p:nvPr/>
        </p:nvSpPr>
        <p:spPr>
          <a:xfrm>
            <a:off x="380880" y="3809880"/>
            <a:ext cx="8227800" cy="1063080"/>
          </a:xfrm>
          <a:prstGeom prst="rect">
            <a:avLst/>
          </a:prstGeom>
          <a:noFill/>
          <a:ln>
            <a:noFill/>
          </a:ln>
        </p:spPr>
        <p:style>
          <a:lnRef idx="0"/>
          <a:fillRef idx="0"/>
          <a:effectRef idx="0"/>
          <a:fontRef idx="minor"/>
        </p:style>
        <p:txBody>
          <a:bodyPr lIns="90000" rIns="90000" tIns="45000" bIns="45000"/>
          <a:p>
            <a:pPr marL="225360" indent="-225000">
              <a:lnSpc>
                <a:spcPct val="95000"/>
              </a:lnSpc>
              <a:spcBef>
                <a:spcPts val="700"/>
              </a:spcBef>
              <a:buClr>
                <a:srgbClr val="0183b7"/>
              </a:buClr>
              <a:buFont typeface="Symbol" charset="2"/>
              <a:buChar char=""/>
            </a:pPr>
            <a:r>
              <a:rPr b="0" lang="en-US" sz="2000" spc="-1" strike="noStrike">
                <a:solidFill>
                  <a:srgbClr val="000000"/>
                </a:solidFill>
                <a:latin typeface="Arial"/>
              </a:rPr>
              <a:t>Danej triede alokuje isté percento pásma rozhrania</a:t>
            </a:r>
            <a:endParaRPr b="0" lang="en-US" sz="2000" spc="-1" strike="noStrike">
              <a:latin typeface="DejaVu Sans"/>
            </a:endParaRPr>
          </a:p>
          <a:p>
            <a:pPr marL="225360" indent="-225000">
              <a:lnSpc>
                <a:spcPct val="95000"/>
              </a:lnSpc>
              <a:spcBef>
                <a:spcPts val="700"/>
              </a:spcBef>
              <a:buClr>
                <a:srgbClr val="0183b7"/>
              </a:buClr>
              <a:buFont typeface="Symbol" charset="2"/>
              <a:buChar char=""/>
            </a:pPr>
            <a:r>
              <a:rPr b="0" lang="en-US" sz="2000" spc="-1" strike="noStrike">
                <a:solidFill>
                  <a:srgbClr val="000000"/>
                </a:solidFill>
                <a:latin typeface="Arial"/>
              </a:rPr>
              <a:t>Na výpočet sa berie celé prenosové pásmo rozhrania podľa príkazu </a:t>
            </a:r>
            <a:r>
              <a:rPr b="1" lang="en-US" sz="2000" spc="-1" strike="noStrike">
                <a:solidFill>
                  <a:srgbClr val="b21a1a"/>
                </a:solidFill>
                <a:latin typeface="Courier New"/>
              </a:rPr>
              <a:t>bandwidth</a:t>
            </a:r>
            <a:endParaRPr b="0" lang="en-US" sz="2000" spc="-1" strike="noStrike">
              <a:latin typeface="DejaVu Sans"/>
            </a:endParaRPr>
          </a:p>
        </p:txBody>
      </p:sp>
      <p:sp>
        <p:nvSpPr>
          <p:cNvPr id="593" name="CustomShape 8"/>
          <p:cNvSpPr/>
          <p:nvPr/>
        </p:nvSpPr>
        <p:spPr>
          <a:xfrm>
            <a:off x="380880" y="5410080"/>
            <a:ext cx="8157960" cy="33588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600" spc="-1" strike="noStrike">
                <a:solidFill>
                  <a:srgbClr val="b21a1a"/>
                </a:solidFill>
                <a:latin typeface="Courier New"/>
              </a:rPr>
              <a:t>bandwidth remaining percent </a:t>
            </a:r>
            <a:r>
              <a:rPr b="0" i="1" lang="en-US" sz="1600" spc="-1" strike="noStrike">
                <a:solidFill>
                  <a:srgbClr val="b21a1a"/>
                </a:solidFill>
                <a:latin typeface="Courier New"/>
              </a:rPr>
              <a:t>percent</a:t>
            </a:r>
            <a:r>
              <a:rPr b="1" lang="en-US" sz="1600" spc="-1" strike="noStrike">
                <a:solidFill>
                  <a:srgbClr val="000000"/>
                </a:solidFill>
                <a:latin typeface="Courier New"/>
              </a:rPr>
              <a:t>	</a:t>
            </a:r>
            <a:endParaRPr b="0" lang="en-US" sz="1600" spc="-1" strike="noStrike">
              <a:latin typeface="DejaVu Sans"/>
            </a:endParaRPr>
          </a:p>
        </p:txBody>
      </p:sp>
      <p:sp>
        <p:nvSpPr>
          <p:cNvPr id="594" name="CustomShape 9"/>
          <p:cNvSpPr/>
          <p:nvPr/>
        </p:nvSpPr>
        <p:spPr>
          <a:xfrm>
            <a:off x="380880" y="5105520"/>
            <a:ext cx="414468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router(config-pmap-c)#</a:t>
            </a:r>
            <a:endParaRPr b="0" lang="en-US" sz="1600" spc="-1" strike="noStrike">
              <a:latin typeface="DejaVu Sans"/>
            </a:endParaRPr>
          </a:p>
        </p:txBody>
      </p:sp>
      <p:sp>
        <p:nvSpPr>
          <p:cNvPr id="595" name="CustomShape 10"/>
          <p:cNvSpPr/>
          <p:nvPr/>
        </p:nvSpPr>
        <p:spPr>
          <a:xfrm>
            <a:off x="380880" y="5867280"/>
            <a:ext cx="8329320" cy="700200"/>
          </a:xfrm>
          <a:prstGeom prst="rect">
            <a:avLst/>
          </a:prstGeom>
          <a:noFill/>
          <a:ln>
            <a:noFill/>
          </a:ln>
        </p:spPr>
        <p:style>
          <a:lnRef idx="0"/>
          <a:fillRef idx="0"/>
          <a:effectRef idx="0"/>
          <a:fontRef idx="minor"/>
        </p:style>
        <p:txBody>
          <a:bodyPr lIns="90000" rIns="90000" tIns="45000" bIns="45000"/>
          <a:p>
            <a:pPr marL="225360" indent="-225000">
              <a:lnSpc>
                <a:spcPct val="100000"/>
              </a:lnSpc>
              <a:buClr>
                <a:srgbClr val="0183b7"/>
              </a:buClr>
              <a:buFont typeface="Symbol" charset="2"/>
              <a:buChar char=""/>
            </a:pPr>
            <a:r>
              <a:rPr b="0" lang="en-US" sz="2000" spc="-1" strike="noStrike">
                <a:solidFill>
                  <a:srgbClr val="000000"/>
                </a:solidFill>
                <a:latin typeface="Arial"/>
              </a:rPr>
              <a:t>Danej triede alokuje isté percento zo zvyšného (neprideleného) pásma rozhrania (čo zostáva po nerezervovateľnom pásme a priorite)</a:t>
            </a:r>
            <a:endParaRPr b="0" lang="en-US" sz="2000" spc="-1" strike="noStrike">
              <a:latin typeface="DejaVu Sans"/>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Konfigurácia CBWFQ v policy-map</a:t>
            </a:r>
            <a:endParaRPr b="0" lang="en-US" sz="3200" spc="-1" strike="noStrike">
              <a:solidFill>
                <a:srgbClr val="000000"/>
              </a:solidFill>
              <a:latin typeface="Arial"/>
            </a:endParaRPr>
          </a:p>
        </p:txBody>
      </p:sp>
      <p:sp>
        <p:nvSpPr>
          <p:cNvPr id="597" name="CustomShape 2"/>
          <p:cNvSpPr/>
          <p:nvPr/>
        </p:nvSpPr>
        <p:spPr>
          <a:xfrm>
            <a:off x="380880" y="2055960"/>
            <a:ext cx="8159400" cy="33588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600" spc="-1" strike="noStrike">
                <a:solidFill>
                  <a:srgbClr val="b21a1a"/>
                </a:solidFill>
                <a:latin typeface="Courier New"/>
              </a:rPr>
              <a:t>queue-limit</a:t>
            </a:r>
            <a:r>
              <a:rPr b="1" i="1" lang="en-US" sz="1600" spc="-1" strike="noStrike">
                <a:solidFill>
                  <a:srgbClr val="b21a1a"/>
                </a:solidFill>
                <a:latin typeface="Courier New"/>
              </a:rPr>
              <a:t> </a:t>
            </a:r>
            <a:r>
              <a:rPr b="0" i="1" lang="en-US" sz="1600" spc="-1" strike="noStrike">
                <a:solidFill>
                  <a:srgbClr val="b21a1a"/>
                </a:solidFill>
                <a:latin typeface="Courier New"/>
              </a:rPr>
              <a:t>queue-limit</a:t>
            </a:r>
            <a:r>
              <a:rPr b="0" i="1" lang="en-US" sz="1600" spc="-1" strike="noStrike">
                <a:solidFill>
                  <a:srgbClr val="000000"/>
                </a:solidFill>
                <a:latin typeface="Courier New"/>
              </a:rPr>
              <a:t>	</a:t>
            </a:r>
            <a:endParaRPr b="0" lang="en-US" sz="1600" spc="-1" strike="noStrike">
              <a:latin typeface="DejaVu Sans"/>
            </a:endParaRPr>
          </a:p>
        </p:txBody>
      </p:sp>
      <p:sp>
        <p:nvSpPr>
          <p:cNvPr id="598" name="CustomShape 3"/>
          <p:cNvSpPr/>
          <p:nvPr/>
        </p:nvSpPr>
        <p:spPr>
          <a:xfrm>
            <a:off x="380880" y="1711440"/>
            <a:ext cx="430164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router(config-pmap-c)#</a:t>
            </a:r>
            <a:endParaRPr b="0" lang="en-US" sz="1600" spc="-1" strike="noStrike">
              <a:latin typeface="DejaVu Sans"/>
            </a:endParaRPr>
          </a:p>
        </p:txBody>
      </p:sp>
      <p:sp>
        <p:nvSpPr>
          <p:cNvPr id="599" name="CustomShape 4"/>
          <p:cNvSpPr/>
          <p:nvPr/>
        </p:nvSpPr>
        <p:spPr>
          <a:xfrm>
            <a:off x="380880" y="2514600"/>
            <a:ext cx="8229240" cy="684000"/>
          </a:xfrm>
          <a:prstGeom prst="rect">
            <a:avLst/>
          </a:prstGeom>
          <a:noFill/>
          <a:ln>
            <a:noFill/>
          </a:ln>
        </p:spPr>
        <p:style>
          <a:lnRef idx="0"/>
          <a:fillRef idx="0"/>
          <a:effectRef idx="0"/>
          <a:fontRef idx="minor"/>
        </p:style>
        <p:txBody>
          <a:bodyPr lIns="90000" rIns="90000" tIns="45000" bIns="45000"/>
          <a:p>
            <a:pPr marL="225360" indent="-225000">
              <a:lnSpc>
                <a:spcPct val="95000"/>
              </a:lnSpc>
              <a:spcBef>
                <a:spcPts val="700"/>
              </a:spcBef>
              <a:buClr>
                <a:srgbClr val="0183b7"/>
              </a:buClr>
              <a:buFont typeface="Symbol" charset="2"/>
              <a:buChar char=""/>
            </a:pPr>
            <a:r>
              <a:rPr b="0" lang="en-US" sz="2000" spc="-1" strike="noStrike">
                <a:solidFill>
                  <a:srgbClr val="000000"/>
                </a:solidFill>
                <a:latin typeface="Arial"/>
              </a:rPr>
              <a:t>Definuje maximálny počet paketov pre daný konverzačný front patriaci triede</a:t>
            </a:r>
            <a:endParaRPr b="0" lang="en-US" sz="2000" spc="-1" strike="noStrike">
              <a:latin typeface="DejaVu Sans"/>
            </a:endParaRPr>
          </a:p>
        </p:txBody>
      </p:sp>
      <p:sp>
        <p:nvSpPr>
          <p:cNvPr id="600" name="CustomShape 5"/>
          <p:cNvSpPr/>
          <p:nvPr/>
        </p:nvSpPr>
        <p:spPr>
          <a:xfrm>
            <a:off x="380880" y="3676320"/>
            <a:ext cx="8159400" cy="33588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600" spc="-1" strike="noStrike">
                <a:solidFill>
                  <a:srgbClr val="b21a1a"/>
                </a:solidFill>
                <a:latin typeface="Courier New"/>
              </a:rPr>
              <a:t>fair-queue [</a:t>
            </a:r>
            <a:r>
              <a:rPr b="0" i="1" lang="en-US" sz="1600" spc="-1" strike="noStrike">
                <a:solidFill>
                  <a:srgbClr val="b21a1a"/>
                </a:solidFill>
                <a:latin typeface="Courier New"/>
              </a:rPr>
              <a:t>number-of-dynamic-queues</a:t>
            </a:r>
            <a:r>
              <a:rPr b="1" lang="en-US" sz="1600" spc="-1" strike="noStrike">
                <a:solidFill>
                  <a:srgbClr val="b21a1a"/>
                </a:solidFill>
                <a:latin typeface="Courier New"/>
              </a:rPr>
              <a:t>]</a:t>
            </a:r>
            <a:endParaRPr b="0" lang="en-US" sz="1600" spc="-1" strike="noStrike">
              <a:latin typeface="DejaVu Sans"/>
            </a:endParaRPr>
          </a:p>
        </p:txBody>
      </p:sp>
      <p:sp>
        <p:nvSpPr>
          <p:cNvPr id="601" name="CustomShape 6"/>
          <p:cNvSpPr/>
          <p:nvPr/>
        </p:nvSpPr>
        <p:spPr>
          <a:xfrm>
            <a:off x="380880" y="3260520"/>
            <a:ext cx="453672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router(config-pmap-c)#</a:t>
            </a:r>
            <a:endParaRPr b="0" lang="en-US" sz="1600" spc="-1" strike="noStrike">
              <a:latin typeface="DejaVu Sans"/>
            </a:endParaRPr>
          </a:p>
        </p:txBody>
      </p:sp>
      <p:sp>
        <p:nvSpPr>
          <p:cNvPr id="602" name="CustomShape 7"/>
          <p:cNvSpPr/>
          <p:nvPr/>
        </p:nvSpPr>
        <p:spPr>
          <a:xfrm>
            <a:off x="380880" y="4134960"/>
            <a:ext cx="8229240" cy="2309760"/>
          </a:xfrm>
          <a:prstGeom prst="rect">
            <a:avLst/>
          </a:prstGeom>
          <a:noFill/>
          <a:ln>
            <a:noFill/>
          </a:ln>
        </p:spPr>
        <p:style>
          <a:lnRef idx="0"/>
          <a:fillRef idx="0"/>
          <a:effectRef idx="0"/>
          <a:fontRef idx="minor"/>
        </p:style>
        <p:txBody>
          <a:bodyPr lIns="90000" rIns="90000" tIns="45000" bIns="45000"/>
          <a:p>
            <a:pPr marL="225360" indent="-225000">
              <a:lnSpc>
                <a:spcPct val="95000"/>
              </a:lnSpc>
              <a:spcBef>
                <a:spcPts val="700"/>
              </a:spcBef>
              <a:buClr>
                <a:srgbClr val="0183b7"/>
              </a:buClr>
              <a:buFont typeface="Symbol" charset="2"/>
              <a:buChar char=""/>
            </a:pPr>
            <a:r>
              <a:rPr b="0" lang="en-US" sz="2000" spc="-1" strike="noStrike">
                <a:solidFill>
                  <a:srgbClr val="000000"/>
                </a:solidFill>
                <a:latin typeface="Arial"/>
              </a:rPr>
              <a:t>Trieda </a:t>
            </a:r>
            <a:r>
              <a:rPr b="1" lang="en-US" sz="2000" spc="-1" strike="noStrike">
                <a:solidFill>
                  <a:srgbClr val="b21a1a"/>
                </a:solidFill>
                <a:latin typeface="Courier New"/>
              </a:rPr>
              <a:t>class-default</a:t>
            </a:r>
            <a:r>
              <a:rPr b="0" lang="en-US" sz="2000" spc="-1" strike="noStrike">
                <a:solidFill>
                  <a:srgbClr val="000000"/>
                </a:solidFill>
                <a:latin typeface="Arial"/>
              </a:rPr>
              <a:t> a od verzie IOSu 15.x aj iné triedy môžu byť nastavené, aby vnútorne využívali klasický WFQ pre jemnejšiu obsluhu individuálnych tokov</a:t>
            </a:r>
            <a:endParaRPr b="0" lang="en-US" sz="2000" spc="-1" strike="noStrike">
              <a:latin typeface="DejaVu Sans"/>
            </a:endParaRPr>
          </a:p>
          <a:p>
            <a:pPr lvl="1" marL="539640" indent="-175680">
              <a:lnSpc>
                <a:spcPct val="95000"/>
              </a:lnSpc>
              <a:spcBef>
                <a:spcPts val="700"/>
              </a:spcBef>
              <a:buClr>
                <a:srgbClr val="0183b7"/>
              </a:buClr>
              <a:buFont typeface="Symbol" charset="2"/>
              <a:buChar char=""/>
            </a:pPr>
            <a:r>
              <a:rPr b="0" lang="en-US" sz="2000" spc="-1" strike="noStrike">
                <a:solidFill>
                  <a:srgbClr val="000000"/>
                </a:solidFill>
                <a:latin typeface="Arial"/>
              </a:rPr>
              <a:t>Iné triedy než </a:t>
            </a:r>
            <a:r>
              <a:rPr b="1" lang="en-US" sz="2000" spc="-1" strike="noStrike">
                <a:solidFill>
                  <a:srgbClr val="b21a1a"/>
                </a:solidFill>
                <a:latin typeface="Courier New"/>
              </a:rPr>
              <a:t>class-default</a:t>
            </a:r>
            <a:r>
              <a:rPr b="0" lang="en-US" sz="2000" spc="-1" strike="noStrike">
                <a:solidFill>
                  <a:srgbClr val="000000"/>
                </a:solidFill>
                <a:latin typeface="Arial"/>
              </a:rPr>
              <a:t> však vyžadujú pre aktiváciu WFQ prítomnosť príkazu </a:t>
            </a:r>
            <a:r>
              <a:rPr b="1" lang="en-US" sz="2000" spc="-1" strike="noStrike">
                <a:solidFill>
                  <a:srgbClr val="b21a1a"/>
                </a:solidFill>
                <a:latin typeface="Courier New"/>
              </a:rPr>
              <a:t>bandwidth</a:t>
            </a:r>
            <a:endParaRPr b="0" lang="en-US" sz="2000" spc="-1" strike="noStrike">
              <a:latin typeface="DejaVu Sans"/>
            </a:endParaRPr>
          </a:p>
          <a:p>
            <a:pPr marL="225360" indent="-225000">
              <a:lnSpc>
                <a:spcPct val="95000"/>
              </a:lnSpc>
              <a:spcBef>
                <a:spcPts val="700"/>
              </a:spcBef>
              <a:buClr>
                <a:srgbClr val="0183b7"/>
              </a:buClr>
              <a:buFont typeface="Symbol" charset="2"/>
              <a:buChar char=""/>
            </a:pPr>
            <a:r>
              <a:rPr b="0" lang="en-US" sz="2000" spc="-1" strike="noStrike">
                <a:solidFill>
                  <a:srgbClr val="000000"/>
                </a:solidFill>
                <a:latin typeface="Arial"/>
              </a:rPr>
              <a:t>Počet dynamických frontov nie je nevyhnutný, povolené hodnoty sú</a:t>
            </a:r>
            <a:br/>
            <a:r>
              <a:rPr b="0" lang="en-US" sz="2000" spc="-1" strike="noStrike">
                <a:solidFill>
                  <a:srgbClr val="000000"/>
                </a:solidFill>
                <a:latin typeface="Arial"/>
              </a:rPr>
              <a:t>v mocninách 2 od 16 po 4096</a:t>
            </a:r>
            <a:endParaRPr b="0" lang="en-US" sz="2000" spc="-1" strike="noStrike">
              <a:latin typeface="DejaVu Sans"/>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Monitoring CBWFQ</a:t>
            </a:r>
            <a:endParaRPr b="0" lang="en-US" sz="3200" spc="-1" strike="noStrike">
              <a:solidFill>
                <a:srgbClr val="000000"/>
              </a:solidFill>
              <a:latin typeface="Arial"/>
            </a:endParaRPr>
          </a:p>
        </p:txBody>
      </p:sp>
      <p:sp>
        <p:nvSpPr>
          <p:cNvPr id="604" name="CustomShape 2"/>
          <p:cNvSpPr/>
          <p:nvPr/>
        </p:nvSpPr>
        <p:spPr>
          <a:xfrm>
            <a:off x="685800" y="1514520"/>
            <a:ext cx="7924320" cy="4114440"/>
          </a:xfrm>
          <a:prstGeom prst="rect">
            <a:avLst/>
          </a:prstGeom>
          <a:solidFill>
            <a:schemeClr val="bg1"/>
          </a:solidFill>
          <a:ln w="28440">
            <a:solidFill>
              <a:schemeClr val="tx1"/>
            </a:solidFill>
            <a:miter/>
          </a:ln>
        </p:spPr>
        <p:style>
          <a:lnRef idx="0"/>
          <a:fillRef idx="0"/>
          <a:effectRef idx="0"/>
          <a:fontRef idx="minor"/>
        </p:style>
      </p:sp>
      <p:sp>
        <p:nvSpPr>
          <p:cNvPr id="605" name="CustomShape 3"/>
          <p:cNvSpPr/>
          <p:nvPr/>
        </p:nvSpPr>
        <p:spPr>
          <a:xfrm>
            <a:off x="2095560" y="2441520"/>
            <a:ext cx="609120" cy="228240"/>
          </a:xfrm>
          <a:prstGeom prst="rect">
            <a:avLst/>
          </a:prstGeom>
          <a:solidFill>
            <a:srgbClr val="f9de91"/>
          </a:solidFill>
          <a:ln>
            <a:noFill/>
          </a:ln>
        </p:spPr>
        <p:style>
          <a:lnRef idx="0"/>
          <a:fillRef idx="0"/>
          <a:effectRef idx="0"/>
          <a:fontRef idx="minor"/>
        </p:style>
      </p:sp>
      <p:sp>
        <p:nvSpPr>
          <p:cNvPr id="606" name="CustomShape 4"/>
          <p:cNvSpPr/>
          <p:nvPr/>
        </p:nvSpPr>
        <p:spPr>
          <a:xfrm>
            <a:off x="1397160" y="3533760"/>
            <a:ext cx="1447560" cy="228240"/>
          </a:xfrm>
          <a:prstGeom prst="rect">
            <a:avLst/>
          </a:prstGeom>
          <a:solidFill>
            <a:srgbClr val="f9de91"/>
          </a:solidFill>
          <a:ln>
            <a:noFill/>
          </a:ln>
        </p:spPr>
        <p:style>
          <a:lnRef idx="0"/>
          <a:fillRef idx="0"/>
          <a:effectRef idx="0"/>
          <a:fontRef idx="minor"/>
        </p:style>
      </p:sp>
      <p:sp>
        <p:nvSpPr>
          <p:cNvPr id="607" name="CustomShape 5"/>
          <p:cNvSpPr/>
          <p:nvPr/>
        </p:nvSpPr>
        <p:spPr>
          <a:xfrm>
            <a:off x="2070000" y="4270320"/>
            <a:ext cx="1294920" cy="228240"/>
          </a:xfrm>
          <a:prstGeom prst="rect">
            <a:avLst/>
          </a:prstGeom>
          <a:solidFill>
            <a:srgbClr val="f9de91"/>
          </a:solidFill>
          <a:ln>
            <a:noFill/>
          </a:ln>
        </p:spPr>
        <p:style>
          <a:lnRef idx="0"/>
          <a:fillRef idx="0"/>
          <a:effectRef idx="0"/>
          <a:fontRef idx="minor"/>
        </p:style>
      </p:sp>
      <p:sp>
        <p:nvSpPr>
          <p:cNvPr id="608" name="CustomShape 6"/>
          <p:cNvSpPr/>
          <p:nvPr/>
        </p:nvSpPr>
        <p:spPr>
          <a:xfrm>
            <a:off x="685800" y="1514520"/>
            <a:ext cx="7924320" cy="4114440"/>
          </a:xfrm>
          <a:prstGeom prst="rect">
            <a:avLst/>
          </a:prstGeom>
          <a:noFill/>
          <a:ln>
            <a:noFill/>
          </a:ln>
        </p:spPr>
        <p:style>
          <a:lnRef idx="0"/>
          <a:fillRef idx="0"/>
          <a:effectRef idx="0"/>
          <a:fontRef idx="minor"/>
        </p:style>
        <p:txBody>
          <a:bodyPr lIns="73080" rIns="73080" tIns="36360" bIns="36360"/>
          <a:p>
            <a:pPr>
              <a:lnSpc>
                <a:spcPct val="100000"/>
              </a:lnSpc>
            </a:pPr>
            <a:r>
              <a:rPr b="1" lang="en-US" sz="1200" spc="-1" strike="noStrike">
                <a:solidFill>
                  <a:srgbClr val="000000"/>
                </a:solidFill>
                <a:latin typeface="Courier New"/>
              </a:rPr>
              <a:t>Router#</a:t>
            </a:r>
            <a:r>
              <a:rPr b="1" lang="en-US" sz="1200" spc="-1" strike="noStrike">
                <a:solidFill>
                  <a:srgbClr val="b21a1a"/>
                </a:solidFill>
                <a:latin typeface="Courier New"/>
              </a:rPr>
              <a:t>show policy-map interface</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FastEthernet0/0</a:t>
            </a:r>
            <a:endParaRPr b="0" lang="en-US" sz="1200" spc="-1" strike="noStrike">
              <a:latin typeface="DejaVu Sans"/>
            </a:endParaRPr>
          </a:p>
          <a:p>
            <a:pPr>
              <a:lnSpc>
                <a:spcPct val="100000"/>
              </a:lnSpc>
            </a:pP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Service-policy output: policy1</a:t>
            </a:r>
            <a:endParaRPr b="0" lang="en-US" sz="1200" spc="-1" strike="noStrike">
              <a:latin typeface="DejaVu Sans"/>
            </a:endParaRPr>
          </a:p>
          <a:p>
            <a:pPr>
              <a:lnSpc>
                <a:spcPct val="100000"/>
              </a:lnSpc>
            </a:pP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Class-map: class1 (match-all)</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0 packets, 0 bytes</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5 minute offered rate 0 bps, drop rate 0 bps</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Match: access-group 101</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Queueing</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Output Queue: Conversation 265</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Bandwidth 3000 (kbps) Max Threshold 30 (packets)</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(pkts matched/bytes matched) 0/0</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(depth/total drops/no-buffer drops) 0/0/0</a:t>
            </a:r>
            <a:endParaRPr b="0" lang="en-US" sz="1200" spc="-1" strike="noStrike">
              <a:latin typeface="DejaVu Sans"/>
            </a:endParaRPr>
          </a:p>
          <a:p>
            <a:pPr>
              <a:lnSpc>
                <a:spcPct val="100000"/>
              </a:lnSpc>
            </a:pPr>
            <a:r>
              <a:rPr b="1" lang="en-US" sz="1200" spc="-1" strike="noStrike">
                <a:solidFill>
                  <a:srgbClr val="000000"/>
                </a:solidFill>
                <a:latin typeface="Courier New"/>
              </a:rPr>
              <a:t>&lt;...part of the output omitted...&gt;</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Class-map: class-default (match-any)</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0 packets, 0 bytes</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5 minute offered rate 0 bps, drop rate 0 bps</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Match: any</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Queueing</a:t>
            </a:r>
            <a:endParaRPr b="0" lang="en-US" sz="1200" spc="-1" strike="noStrike">
              <a:latin typeface="DejaVu Sans"/>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Flow Based Fair Queueing</a:t>
            </a:r>
            <a:endParaRPr b="0" lang="en-US" sz="1200" spc="-1" strike="noStrike">
              <a:latin typeface="DejaVu Sans"/>
            </a:endParaRPr>
          </a:p>
          <a:p>
            <a:pPr>
              <a:lnSpc>
                <a:spcPct val="100000"/>
              </a:lnSpc>
            </a:pPr>
            <a:r>
              <a:rPr b="1" lang="en-US" sz="1200" spc="-1" strike="noStrike">
                <a:solidFill>
                  <a:srgbClr val="000000"/>
                </a:solidFill>
                <a:latin typeface="Courier New"/>
              </a:rPr>
              <a:t>&lt;...rest of the output omitted...&gt;</a:t>
            </a:r>
            <a:endParaRPr b="0" lang="en-US" sz="1200" spc="-1" strike="noStrike">
              <a:latin typeface="DejaVu Sans"/>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Low Latency Queuing (LLQ)</a:t>
            </a:r>
            <a:endParaRPr b="0" lang="en-US" sz="3200" spc="-1" strike="noStrike">
              <a:solidFill>
                <a:srgbClr val="000000"/>
              </a:solidFill>
              <a:latin typeface="Arial"/>
            </a:endParaRPr>
          </a:p>
        </p:txBody>
      </p:sp>
      <p:sp>
        <p:nvSpPr>
          <p:cNvPr id="610" name="TextShape 2"/>
          <p:cNvSpPr txBox="1"/>
          <p:nvPr/>
        </p:nvSpPr>
        <p:spPr>
          <a:xfrm>
            <a:off x="655560" y="1143000"/>
            <a:ext cx="8159400" cy="5409720"/>
          </a:xfrm>
          <a:prstGeom prst="rect">
            <a:avLst/>
          </a:prstGeom>
          <a:noFill/>
          <a:ln>
            <a:noFill/>
          </a:ln>
        </p:spPr>
        <p:txBody>
          <a:bodyPr lIns="82080" rIns="82080" tIns="41040" bIns="41040">
            <a:normAutofit/>
          </a:bodyPr>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Za názvom LLQ sa skrýva kombinácia </a:t>
            </a:r>
            <a:r>
              <a:rPr b="0" lang="en-US" sz="2400" spc="-1" strike="noStrike">
                <a:solidFill>
                  <a:srgbClr val="0183b7"/>
                </a:solidFill>
                <a:latin typeface="Arial"/>
              </a:rPr>
              <a:t>jedného</a:t>
            </a:r>
            <a:r>
              <a:rPr b="0" lang="en-US" sz="2400" spc="-1" strike="noStrike">
                <a:solidFill>
                  <a:srgbClr val="000000"/>
                </a:solidFill>
                <a:latin typeface="Arial"/>
              </a:rPr>
              <a:t> prioritného frontu a </a:t>
            </a:r>
            <a:r>
              <a:rPr b="0" lang="en-US" sz="2400" spc="-1" strike="noStrike">
                <a:solidFill>
                  <a:srgbClr val="0183b7"/>
                </a:solidFill>
                <a:latin typeface="Arial"/>
              </a:rPr>
              <a:t>ľubovoľného počtu </a:t>
            </a:r>
            <a:r>
              <a:rPr b="0" lang="en-US" sz="2400" spc="-1" strike="noStrike">
                <a:solidFill>
                  <a:srgbClr val="000000"/>
                </a:solidFill>
                <a:latin typeface="Arial"/>
              </a:rPr>
              <a:t>ďalších frontov obsluhovaných CBWFQ mechanizmom</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Prioritný front je obsluhovaný prednostne, kým sú v ňom pakety. Až keď je prázdny, plánovač začne obsluhovať CBWFQ fronty</a:t>
            </a:r>
            <a:endParaRPr b="0" lang="en-US" sz="20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Pre triedu s prioritným frontom je garantované</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Odoslanie paketov s najmenšou možnou latenciou</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Minimálne prenosové pásmo</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Implicitný policing – obmedzenie celkovej využitej kapacity</a:t>
            </a:r>
            <a:endParaRPr b="0" lang="en-US" sz="20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Implicitný policing sa prejaví iba v prípade zahltenia rozhrania a aktivácie LLQ</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V jednej policy-map však môže byť viacero tried konfigurovaných ako prioritné triedy</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Ich pakety pôjdu do spoločného, jediného prioritného frontu, avšak každá trieda bude mať vlastný nezávislý policing</a:t>
            </a:r>
            <a:endParaRPr b="0" lang="en-US" sz="2000" spc="-1" strike="noStrike">
              <a:solidFill>
                <a:srgbClr val="000000"/>
              </a:solidFill>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1" name="Picture 2" descr=""/>
          <p:cNvPicPr/>
          <p:nvPr/>
        </p:nvPicPr>
        <p:blipFill>
          <a:blip r:embed="rId1"/>
          <a:stretch/>
        </p:blipFill>
        <p:spPr>
          <a:xfrm>
            <a:off x="749160" y="1327320"/>
            <a:ext cx="7860960" cy="5116320"/>
          </a:xfrm>
          <a:prstGeom prst="rect">
            <a:avLst/>
          </a:prstGeom>
          <a:ln>
            <a:noFill/>
          </a:ln>
        </p:spPr>
      </p:pic>
      <p:sp>
        <p:nvSpPr>
          <p:cNvPr id="612"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Architektúra LLQ</a:t>
            </a:r>
            <a:endParaRPr b="0" lang="en-US" sz="3200" spc="-1" strike="noStrike">
              <a:solidFill>
                <a:srgbClr val="000000"/>
              </a:solidFill>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Konfigurácia LLQ</a:t>
            </a:r>
            <a:endParaRPr b="0" lang="en-US" sz="3200" spc="-1" strike="noStrike">
              <a:solidFill>
                <a:srgbClr val="000000"/>
              </a:solidFill>
              <a:latin typeface="Arial"/>
            </a:endParaRPr>
          </a:p>
        </p:txBody>
      </p:sp>
      <p:sp>
        <p:nvSpPr>
          <p:cNvPr id="614" name="CustomShape 2"/>
          <p:cNvSpPr/>
          <p:nvPr/>
        </p:nvSpPr>
        <p:spPr>
          <a:xfrm>
            <a:off x="380880" y="1639800"/>
            <a:ext cx="8159400" cy="33588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600" spc="-1" strike="noStrike">
                <a:solidFill>
                  <a:srgbClr val="b21a1a"/>
                </a:solidFill>
                <a:latin typeface="Courier New"/>
              </a:rPr>
              <a:t>priority</a:t>
            </a:r>
            <a:r>
              <a:rPr b="1" i="1" lang="en-US" sz="1600" spc="-1" strike="noStrike">
                <a:solidFill>
                  <a:srgbClr val="b21a1a"/>
                </a:solidFill>
                <a:latin typeface="Courier New"/>
              </a:rPr>
              <a:t> </a:t>
            </a:r>
            <a:r>
              <a:rPr b="0" i="1" lang="en-US" sz="1600" spc="-1" strike="noStrike">
                <a:solidFill>
                  <a:srgbClr val="b21a1a"/>
                </a:solidFill>
                <a:latin typeface="Courier New"/>
              </a:rPr>
              <a:t>bandwidth</a:t>
            </a:r>
            <a:r>
              <a:rPr b="1" lang="en-US" sz="1600" spc="-1" strike="noStrike">
                <a:solidFill>
                  <a:srgbClr val="b21a1a"/>
                </a:solidFill>
                <a:latin typeface="Courier New"/>
              </a:rPr>
              <a:t> [</a:t>
            </a:r>
            <a:r>
              <a:rPr b="0" i="1" lang="en-US" sz="1600" spc="-1" strike="noStrike">
                <a:solidFill>
                  <a:srgbClr val="b21a1a"/>
                </a:solidFill>
                <a:latin typeface="Courier New"/>
              </a:rPr>
              <a:t>burst</a:t>
            </a:r>
            <a:r>
              <a:rPr b="1" lang="en-US" sz="1600" spc="-1" strike="noStrike">
                <a:solidFill>
                  <a:srgbClr val="b21a1a"/>
                </a:solidFill>
                <a:latin typeface="Courier New"/>
              </a:rPr>
              <a:t>]</a:t>
            </a:r>
            <a:r>
              <a:rPr b="0" i="1" lang="en-US" sz="1600" spc="-1" strike="noStrike">
                <a:solidFill>
                  <a:srgbClr val="b21a1a"/>
                </a:solidFill>
                <a:latin typeface="Courier New"/>
              </a:rPr>
              <a:t>	</a:t>
            </a:r>
            <a:endParaRPr b="0" lang="en-US" sz="1600" spc="-1" strike="noStrike">
              <a:latin typeface="DejaVu Sans"/>
            </a:endParaRPr>
          </a:p>
        </p:txBody>
      </p:sp>
      <p:sp>
        <p:nvSpPr>
          <p:cNvPr id="615" name="CustomShape 3"/>
          <p:cNvSpPr/>
          <p:nvPr/>
        </p:nvSpPr>
        <p:spPr>
          <a:xfrm>
            <a:off x="380880" y="1295280"/>
            <a:ext cx="430164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router(config-pmap-c)#</a:t>
            </a:r>
            <a:endParaRPr b="0" lang="en-US" sz="1600" spc="-1" strike="noStrike">
              <a:latin typeface="DejaVu Sans"/>
            </a:endParaRPr>
          </a:p>
        </p:txBody>
      </p:sp>
      <p:sp>
        <p:nvSpPr>
          <p:cNvPr id="616" name="CustomShape 4"/>
          <p:cNvSpPr/>
          <p:nvPr/>
        </p:nvSpPr>
        <p:spPr>
          <a:xfrm>
            <a:off x="380880" y="2098800"/>
            <a:ext cx="8229240" cy="1730880"/>
          </a:xfrm>
          <a:prstGeom prst="rect">
            <a:avLst/>
          </a:prstGeom>
          <a:noFill/>
          <a:ln>
            <a:noFill/>
          </a:ln>
        </p:spPr>
        <p:style>
          <a:lnRef idx="0"/>
          <a:fillRef idx="0"/>
          <a:effectRef idx="0"/>
          <a:fontRef idx="minor"/>
        </p:style>
        <p:txBody>
          <a:bodyPr lIns="90000" rIns="90000" tIns="45000" bIns="45000"/>
          <a:p>
            <a:pPr marL="225360" indent="-225000">
              <a:lnSpc>
                <a:spcPct val="95000"/>
              </a:lnSpc>
              <a:spcBef>
                <a:spcPts val="700"/>
              </a:spcBef>
              <a:buClr>
                <a:srgbClr val="0183b7"/>
              </a:buClr>
              <a:buFont typeface="Symbol" charset="2"/>
              <a:buChar char=""/>
            </a:pPr>
            <a:r>
              <a:rPr b="0" lang="en-US" sz="2000" spc="-1" strike="noStrike">
                <a:solidFill>
                  <a:srgbClr val="000000"/>
                </a:solidFill>
                <a:latin typeface="Arial"/>
              </a:rPr>
              <a:t>Danej triede alokuje garanciu minimálneho pásma v Kbps a zaistí najskoršiu možnú obsluhu</a:t>
            </a:r>
            <a:endParaRPr b="0" lang="en-US" sz="2000" spc="-1" strike="noStrike">
              <a:latin typeface="DejaVu Sans"/>
            </a:endParaRPr>
          </a:p>
          <a:p>
            <a:pPr marL="225360" indent="-225000">
              <a:lnSpc>
                <a:spcPct val="95000"/>
              </a:lnSpc>
              <a:spcBef>
                <a:spcPts val="700"/>
              </a:spcBef>
              <a:buClr>
                <a:srgbClr val="0183b7"/>
              </a:buClr>
              <a:buFont typeface="Symbol" charset="2"/>
              <a:buChar char=""/>
            </a:pPr>
            <a:r>
              <a:rPr b="0" lang="en-US" sz="2000" spc="-1" strike="noStrike">
                <a:solidFill>
                  <a:srgbClr val="000000"/>
                </a:solidFill>
                <a:latin typeface="Arial"/>
              </a:rPr>
              <a:t>V prípade zahltenia rozhrania bude aktivovaný aj implicitný policing</a:t>
            </a:r>
            <a:endParaRPr b="0" lang="en-US" sz="2000" spc="-1" strike="noStrike">
              <a:latin typeface="DejaVu Sans"/>
            </a:endParaRPr>
          </a:p>
          <a:p>
            <a:pPr marL="225360" indent="-225000">
              <a:lnSpc>
                <a:spcPct val="95000"/>
              </a:lnSpc>
              <a:spcBef>
                <a:spcPts val="700"/>
              </a:spcBef>
              <a:buClr>
                <a:srgbClr val="0183b7"/>
              </a:buClr>
              <a:buFont typeface="Symbol" charset="2"/>
              <a:buChar char=""/>
            </a:pPr>
            <a:r>
              <a:rPr b="0" lang="en-US" sz="2000" spc="-1" strike="noStrike">
                <a:solidFill>
                  <a:srgbClr val="000000"/>
                </a:solidFill>
                <a:latin typeface="Arial"/>
              </a:rPr>
              <a:t>Parameter </a:t>
            </a:r>
            <a:r>
              <a:rPr b="0" i="1" lang="en-US" sz="2000" spc="-1" strike="noStrike">
                <a:solidFill>
                  <a:srgbClr val="b21a1a"/>
                </a:solidFill>
                <a:latin typeface="Courier New"/>
              </a:rPr>
              <a:t>burst</a:t>
            </a:r>
            <a:r>
              <a:rPr b="0" lang="en-US" sz="2000" spc="-1" strike="noStrike">
                <a:solidFill>
                  <a:srgbClr val="000000"/>
                </a:solidFill>
                <a:latin typeface="Arial"/>
              </a:rPr>
              <a:t> stanovuje objem dát, ktoré je možné odoslať naraz ako zhluk – vstupuje do parametrov výpočtu činnosti policingu</a:t>
            </a:r>
            <a:endParaRPr b="0" lang="en-US" sz="2000" spc="-1" strike="noStrike">
              <a:latin typeface="DejaVu Sans"/>
            </a:endParaRPr>
          </a:p>
        </p:txBody>
      </p:sp>
      <p:sp>
        <p:nvSpPr>
          <p:cNvPr id="617" name="CustomShape 5"/>
          <p:cNvSpPr/>
          <p:nvPr/>
        </p:nvSpPr>
        <p:spPr>
          <a:xfrm>
            <a:off x="380880" y="4268880"/>
            <a:ext cx="8159400" cy="33588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600" spc="-1" strike="noStrike">
                <a:solidFill>
                  <a:srgbClr val="b21a1a"/>
                </a:solidFill>
                <a:latin typeface="Courier New"/>
              </a:rPr>
              <a:t>priority percent </a:t>
            </a:r>
            <a:r>
              <a:rPr b="0" i="1" lang="en-US" sz="1600" spc="-1" strike="noStrike">
                <a:solidFill>
                  <a:srgbClr val="b21a1a"/>
                </a:solidFill>
                <a:latin typeface="Courier New"/>
              </a:rPr>
              <a:t>percentage</a:t>
            </a:r>
            <a:r>
              <a:rPr b="1" i="1" lang="en-US" sz="1600" spc="-1" strike="noStrike">
                <a:solidFill>
                  <a:srgbClr val="b21a1a"/>
                </a:solidFill>
                <a:latin typeface="Courier New"/>
              </a:rPr>
              <a:t> </a:t>
            </a:r>
            <a:r>
              <a:rPr b="1" lang="en-US" sz="1600" spc="-1" strike="noStrike">
                <a:solidFill>
                  <a:srgbClr val="b21a1a"/>
                </a:solidFill>
                <a:latin typeface="Courier New"/>
              </a:rPr>
              <a:t>[</a:t>
            </a:r>
            <a:r>
              <a:rPr b="0" i="1" lang="en-US" sz="1600" spc="-1" strike="noStrike">
                <a:solidFill>
                  <a:srgbClr val="b21a1a"/>
                </a:solidFill>
                <a:latin typeface="Courier New"/>
              </a:rPr>
              <a:t>burst</a:t>
            </a:r>
            <a:r>
              <a:rPr b="1" lang="en-US" sz="1600" spc="-1" strike="noStrike">
                <a:solidFill>
                  <a:srgbClr val="b21a1a"/>
                </a:solidFill>
                <a:latin typeface="Courier New"/>
              </a:rPr>
              <a:t>]</a:t>
            </a:r>
            <a:endParaRPr b="0" lang="en-US" sz="1600" spc="-1" strike="noStrike">
              <a:latin typeface="DejaVu Sans"/>
            </a:endParaRPr>
          </a:p>
        </p:txBody>
      </p:sp>
      <p:sp>
        <p:nvSpPr>
          <p:cNvPr id="618" name="CustomShape 6"/>
          <p:cNvSpPr/>
          <p:nvPr/>
        </p:nvSpPr>
        <p:spPr>
          <a:xfrm>
            <a:off x="380880" y="3924360"/>
            <a:ext cx="453672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router(config-pmap-c)#</a:t>
            </a:r>
            <a:endParaRPr b="0" lang="en-US" sz="1600" spc="-1" strike="noStrike">
              <a:latin typeface="DejaVu Sans"/>
            </a:endParaRPr>
          </a:p>
        </p:txBody>
      </p:sp>
      <p:sp>
        <p:nvSpPr>
          <p:cNvPr id="619" name="CustomShape 7"/>
          <p:cNvSpPr/>
          <p:nvPr/>
        </p:nvSpPr>
        <p:spPr>
          <a:xfrm>
            <a:off x="380880" y="4727520"/>
            <a:ext cx="8229240" cy="1063080"/>
          </a:xfrm>
          <a:prstGeom prst="rect">
            <a:avLst/>
          </a:prstGeom>
          <a:noFill/>
          <a:ln>
            <a:noFill/>
          </a:ln>
        </p:spPr>
        <p:style>
          <a:lnRef idx="0"/>
          <a:fillRef idx="0"/>
          <a:effectRef idx="0"/>
          <a:fontRef idx="minor"/>
        </p:style>
        <p:txBody>
          <a:bodyPr lIns="90000" rIns="90000" tIns="45000" bIns="45000"/>
          <a:p>
            <a:pPr marL="225360" indent="-225000">
              <a:lnSpc>
                <a:spcPct val="95000"/>
              </a:lnSpc>
              <a:spcBef>
                <a:spcPts val="700"/>
              </a:spcBef>
              <a:buClr>
                <a:srgbClr val="0183b7"/>
              </a:buClr>
              <a:buFont typeface="Symbol" charset="2"/>
              <a:buChar char=""/>
            </a:pPr>
            <a:r>
              <a:rPr b="0" lang="en-US" sz="2000" spc="-1" strike="noStrike">
                <a:solidFill>
                  <a:srgbClr val="000000"/>
                </a:solidFill>
                <a:latin typeface="Arial"/>
              </a:rPr>
              <a:t>Danej triede alokuje stanovenú percentáž pásma rozhrania a zaistí najskoršiu možnú obsluhu</a:t>
            </a:r>
            <a:endParaRPr b="0" lang="en-US" sz="2000" spc="-1" strike="noStrike">
              <a:latin typeface="DejaVu Sans"/>
            </a:endParaRPr>
          </a:p>
          <a:p>
            <a:pPr marL="225360" indent="-225000">
              <a:lnSpc>
                <a:spcPct val="95000"/>
              </a:lnSpc>
              <a:spcBef>
                <a:spcPts val="700"/>
              </a:spcBef>
              <a:buClr>
                <a:srgbClr val="0183b7"/>
              </a:buClr>
              <a:buFont typeface="Symbol" charset="2"/>
              <a:buChar char=""/>
            </a:pPr>
            <a:r>
              <a:rPr b="0" lang="en-US" sz="2000" spc="-1" strike="noStrike">
                <a:solidFill>
                  <a:srgbClr val="000000"/>
                </a:solidFill>
                <a:latin typeface="Arial"/>
              </a:rPr>
              <a:t>Ostatné vlastnosti platia, ako sú uvedené vyššie</a:t>
            </a:r>
            <a:endParaRPr b="0" lang="en-US" sz="2000" spc="-1" strike="noStrike">
              <a:latin typeface="DejaVu Sans"/>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Kombinovanie typov tried v policy-map</a:t>
            </a:r>
            <a:endParaRPr b="0" lang="en-US" sz="3200" spc="-1" strike="noStrike">
              <a:solidFill>
                <a:srgbClr val="000000"/>
              </a:solidFill>
              <a:latin typeface="Arial"/>
            </a:endParaRPr>
          </a:p>
        </p:txBody>
      </p:sp>
      <p:sp>
        <p:nvSpPr>
          <p:cNvPr id="621" name="TextShape 2"/>
          <p:cNvSpPr txBox="1"/>
          <p:nvPr/>
        </p:nvSpPr>
        <p:spPr>
          <a:xfrm>
            <a:off x="655560" y="1143000"/>
            <a:ext cx="8159400" cy="5409720"/>
          </a:xfrm>
          <a:prstGeom prst="rect">
            <a:avLst/>
          </a:prstGeom>
          <a:noFill/>
          <a:ln>
            <a:noFill/>
          </a:ln>
        </p:spPr>
        <p:txBody>
          <a:bodyPr lIns="82080" rIns="82080" tIns="41040" bIns="41040">
            <a:normAutofit/>
          </a:bodyPr>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Jedna policy-map môže obsahovať triedy rôznych typov</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Triedy typu </a:t>
            </a:r>
            <a:r>
              <a:rPr b="1" lang="en-US" sz="2000" spc="-1" strike="noStrike">
                <a:solidFill>
                  <a:srgbClr val="b21a1a"/>
                </a:solidFill>
                <a:latin typeface="Courier New"/>
              </a:rPr>
              <a:t>priority </a:t>
            </a:r>
            <a:r>
              <a:rPr b="0" lang="en-US" sz="2000" spc="-1" strike="noStrike">
                <a:solidFill>
                  <a:srgbClr val="000000"/>
                </a:solidFill>
                <a:latin typeface="Arial"/>
              </a:rPr>
              <a:t>a </a:t>
            </a:r>
            <a:r>
              <a:rPr b="1" lang="en-US" sz="2000" spc="-1" strike="noStrike">
                <a:solidFill>
                  <a:srgbClr val="b21a1a"/>
                </a:solidFill>
                <a:latin typeface="Courier New"/>
              </a:rPr>
              <a:t>priority percent </a:t>
            </a:r>
            <a:r>
              <a:rPr b="0" lang="en-US" sz="2000" spc="-1" strike="noStrike">
                <a:solidFill>
                  <a:srgbClr val="000000"/>
                </a:solidFill>
                <a:latin typeface="Arial"/>
              </a:rPr>
              <a:t>v ľubovoľnej kombinácii</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Triedy typu </a:t>
            </a:r>
            <a:r>
              <a:rPr b="1" lang="en-US" sz="2000" spc="-1" strike="noStrike">
                <a:solidFill>
                  <a:srgbClr val="b21a1a"/>
                </a:solidFill>
                <a:latin typeface="Courier New"/>
              </a:rPr>
              <a:t>bandwidth</a:t>
            </a:r>
            <a:r>
              <a:rPr b="0" lang="en-US" sz="2000" spc="-1" strike="noStrike">
                <a:solidFill>
                  <a:srgbClr val="000000"/>
                </a:solidFill>
                <a:latin typeface="Arial"/>
              </a:rPr>
              <a:t>, avšak ich štýl musí byť spoločný</a:t>
            </a:r>
            <a:endParaRPr b="0" lang="en-US" sz="20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Buď všetky štýlu </a:t>
            </a:r>
            <a:r>
              <a:rPr b="1" lang="en-US" sz="1800" spc="-1" strike="noStrike">
                <a:solidFill>
                  <a:srgbClr val="b21a1a"/>
                </a:solidFill>
                <a:latin typeface="Courier New"/>
              </a:rPr>
              <a:t>bandwidth</a:t>
            </a:r>
            <a:endParaRPr b="0" lang="en-US" sz="18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Alebo všetky štýlu </a:t>
            </a:r>
            <a:r>
              <a:rPr b="1" lang="en-US" sz="1800" spc="-1" strike="noStrike">
                <a:solidFill>
                  <a:srgbClr val="b21a1a"/>
                </a:solidFill>
                <a:latin typeface="Courier New"/>
              </a:rPr>
              <a:t>bandwidth percent</a:t>
            </a:r>
            <a:endParaRPr b="0" lang="en-US" sz="1800" spc="-1" strike="noStrike">
              <a:solidFill>
                <a:srgbClr val="000000"/>
              </a:solidFill>
              <a:latin typeface="Arial"/>
            </a:endParaRPr>
          </a:p>
          <a:p>
            <a:pPr lvl="2" marL="896760" indent="-185400">
              <a:lnSpc>
                <a:spcPct val="100000"/>
              </a:lnSpc>
              <a:spcBef>
                <a:spcPts val="901"/>
              </a:spcBef>
              <a:buClr>
                <a:srgbClr val="0183b7"/>
              </a:buClr>
              <a:buFont typeface="Wingdings" charset="2"/>
              <a:buChar char=""/>
            </a:pPr>
            <a:r>
              <a:rPr b="0" lang="en-US" sz="1800" spc="-1" strike="noStrike">
                <a:solidFill>
                  <a:srgbClr val="000000"/>
                </a:solidFill>
                <a:latin typeface="Arial"/>
              </a:rPr>
              <a:t>Alebo všetky štýlu </a:t>
            </a:r>
            <a:r>
              <a:rPr b="1" lang="en-US" sz="1800" spc="-1" strike="noStrike">
                <a:solidFill>
                  <a:srgbClr val="b21a1a"/>
                </a:solidFill>
                <a:latin typeface="Courier New"/>
              </a:rPr>
              <a:t>bandwidth remaining percent</a:t>
            </a:r>
            <a:endParaRPr b="0" lang="en-US" sz="18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Každé sieťové rozhranie má parametre </a:t>
            </a:r>
            <a:r>
              <a:rPr b="1" lang="en-US" sz="2400" spc="-1" strike="noStrike">
                <a:solidFill>
                  <a:srgbClr val="b21a1a"/>
                </a:solidFill>
                <a:latin typeface="Courier New"/>
              </a:rPr>
              <a:t>bandwidth</a:t>
            </a:r>
            <a:r>
              <a:rPr b="0" lang="en-US" sz="2400" spc="-1" strike="noStrike">
                <a:solidFill>
                  <a:srgbClr val="000000"/>
                </a:solidFill>
                <a:latin typeface="Arial"/>
              </a:rPr>
              <a:t> a </a:t>
            </a:r>
            <a:r>
              <a:rPr b="1" lang="en-US" sz="2400" spc="-1" strike="noStrike">
                <a:solidFill>
                  <a:srgbClr val="b21a1a"/>
                </a:solidFill>
                <a:latin typeface="Courier New"/>
              </a:rPr>
              <a:t>max-reserved-bandwidth</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V starších IOSoch je implicitne dovolené rezervovať 75%, v novších 100% deklarovaného pásma a príkaz </a:t>
            </a:r>
            <a:r>
              <a:rPr b="1" lang="en-US" sz="2000" spc="-1" strike="noStrike">
                <a:solidFill>
                  <a:srgbClr val="b21a1a"/>
                </a:solidFill>
                <a:latin typeface="Courier New"/>
              </a:rPr>
              <a:t>max-...</a:t>
            </a:r>
            <a:r>
              <a:rPr b="0" lang="en-US" sz="2000" spc="-1" strike="noStrike">
                <a:solidFill>
                  <a:srgbClr val="000000"/>
                </a:solidFill>
                <a:latin typeface="Arial"/>
              </a:rPr>
              <a:t> je skrytý</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Suma celkového pásma rezervovaného jednotlivým triedam nemôže prekročiť hodnotu</a:t>
            </a:r>
            <a:br/>
            <a:br/>
            <a:r>
              <a:rPr b="1" lang="en-US" sz="2000" spc="-1" strike="noStrike">
                <a:solidFill>
                  <a:srgbClr val="b21a1a"/>
                </a:solidFill>
                <a:latin typeface="Courier New"/>
              </a:rPr>
              <a:t>bandwidth * max-reserved-bandwidth</a:t>
            </a:r>
            <a:endParaRPr b="0" lang="en-US" sz="2000" spc="-1" strike="noStrike">
              <a:solidFill>
                <a:srgbClr val="000000"/>
              </a:solidFill>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Ukážka konfigurácie LLQ</a:t>
            </a:r>
            <a:endParaRPr b="0" lang="en-US" sz="3200" spc="-1" strike="noStrike">
              <a:solidFill>
                <a:srgbClr val="000000"/>
              </a:solidFill>
              <a:latin typeface="Arial"/>
            </a:endParaRPr>
          </a:p>
        </p:txBody>
      </p:sp>
      <p:sp>
        <p:nvSpPr>
          <p:cNvPr id="623" name="CustomShape 2"/>
          <p:cNvSpPr/>
          <p:nvPr/>
        </p:nvSpPr>
        <p:spPr>
          <a:xfrm>
            <a:off x="952560" y="1650960"/>
            <a:ext cx="7009920" cy="4140000"/>
          </a:xfrm>
          <a:prstGeom prst="rect">
            <a:avLst/>
          </a:prstGeom>
          <a:solidFill>
            <a:schemeClr val="bg1"/>
          </a:solidFill>
          <a:ln w="28440">
            <a:solidFill>
              <a:schemeClr val="tx1"/>
            </a:solidFill>
            <a:miter/>
          </a:ln>
        </p:spPr>
        <p:style>
          <a:lnRef idx="0"/>
          <a:fillRef idx="0"/>
          <a:effectRef idx="0"/>
          <a:fontRef idx="minor"/>
        </p:style>
      </p:sp>
      <p:sp>
        <p:nvSpPr>
          <p:cNvPr id="624" name="CustomShape 3"/>
          <p:cNvSpPr/>
          <p:nvPr/>
        </p:nvSpPr>
        <p:spPr>
          <a:xfrm>
            <a:off x="1374840" y="4079880"/>
            <a:ext cx="2295000" cy="190080"/>
          </a:xfrm>
          <a:prstGeom prst="rect">
            <a:avLst/>
          </a:prstGeom>
          <a:solidFill>
            <a:srgbClr val="ffe59b"/>
          </a:solidFill>
          <a:ln>
            <a:noFill/>
          </a:ln>
        </p:spPr>
        <p:style>
          <a:lnRef idx="0"/>
          <a:fillRef idx="0"/>
          <a:effectRef idx="0"/>
          <a:fontRef idx="minor"/>
        </p:style>
      </p:sp>
      <p:sp>
        <p:nvSpPr>
          <p:cNvPr id="625" name="CustomShape 4"/>
          <p:cNvSpPr/>
          <p:nvPr/>
        </p:nvSpPr>
        <p:spPr>
          <a:xfrm>
            <a:off x="1066680" y="1682640"/>
            <a:ext cx="6641640" cy="4121640"/>
          </a:xfrm>
          <a:prstGeom prst="rect">
            <a:avLst/>
          </a:prstGeom>
          <a:noFill/>
          <a:ln>
            <a:noFill/>
          </a:ln>
        </p:spPr>
        <p:style>
          <a:lnRef idx="0"/>
          <a:fillRef idx="0"/>
          <a:effectRef idx="0"/>
          <a:fontRef idx="minor"/>
        </p:style>
        <p:txBody>
          <a:bodyPr lIns="73080" rIns="73080" tIns="36360" bIns="36360"/>
          <a:p>
            <a:pPr>
              <a:lnSpc>
                <a:spcPct val="100000"/>
              </a:lnSpc>
            </a:pPr>
            <a:r>
              <a:rPr b="1" lang="en-US" sz="1400" spc="-1" strike="noStrike">
                <a:solidFill>
                  <a:srgbClr val="000000"/>
                </a:solidFill>
                <a:latin typeface="Courier New"/>
              </a:rPr>
              <a:t>class-map voip</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match ip precedence 5</a:t>
            </a:r>
            <a:endParaRPr b="0" lang="en-US" sz="1400" spc="-1" strike="noStrike">
              <a:latin typeface="DejaVu Sans"/>
            </a:endParaRPr>
          </a:p>
          <a:p>
            <a:pPr>
              <a:lnSpc>
                <a:spcPct val="100000"/>
              </a:lnSpc>
            </a:pPr>
            <a:r>
              <a:rPr b="1" lang="en-US" sz="1400" spc="-1" strike="noStrike">
                <a:solidFill>
                  <a:srgbClr val="000000"/>
                </a:solidFill>
                <a:latin typeface="Courier New"/>
              </a:rPr>
              <a:t>!</a:t>
            </a:r>
            <a:endParaRPr b="0" lang="en-US" sz="1400" spc="-1" strike="noStrike">
              <a:latin typeface="DejaVu Sans"/>
            </a:endParaRPr>
          </a:p>
          <a:p>
            <a:pPr>
              <a:lnSpc>
                <a:spcPct val="100000"/>
              </a:lnSpc>
            </a:pPr>
            <a:r>
              <a:rPr b="1" lang="en-US" sz="1400" spc="-1" strike="noStrike">
                <a:solidFill>
                  <a:srgbClr val="000000"/>
                </a:solidFill>
                <a:latin typeface="Courier New"/>
              </a:rPr>
              <a:t>class-map mission-critical</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match ip precedence 3 4</a:t>
            </a:r>
            <a:endParaRPr b="0" lang="en-US" sz="1400" spc="-1" strike="noStrike">
              <a:latin typeface="DejaVu Sans"/>
            </a:endParaRPr>
          </a:p>
          <a:p>
            <a:pPr>
              <a:lnSpc>
                <a:spcPct val="100000"/>
              </a:lnSpc>
            </a:pPr>
            <a:r>
              <a:rPr b="1" lang="en-US" sz="1400" spc="-1" strike="noStrike">
                <a:solidFill>
                  <a:srgbClr val="000000"/>
                </a:solidFill>
                <a:latin typeface="Courier New"/>
              </a:rPr>
              <a:t>!</a:t>
            </a:r>
            <a:endParaRPr b="0" lang="en-US" sz="1400" spc="-1" strike="noStrike">
              <a:latin typeface="DejaVu Sans"/>
            </a:endParaRPr>
          </a:p>
          <a:p>
            <a:pPr>
              <a:lnSpc>
                <a:spcPct val="100000"/>
              </a:lnSpc>
            </a:pPr>
            <a:r>
              <a:rPr b="1" lang="en-US" sz="1400" spc="-1" strike="noStrike">
                <a:solidFill>
                  <a:srgbClr val="000000"/>
                </a:solidFill>
                <a:latin typeface="Courier New"/>
              </a:rPr>
              <a:t>class-map transactional</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match ip precedence 1 2</a:t>
            </a:r>
            <a:endParaRPr b="0" lang="en-US" sz="1400" spc="-1" strike="noStrike">
              <a:latin typeface="DejaVu Sans"/>
            </a:endParaRPr>
          </a:p>
          <a:p>
            <a:pPr>
              <a:lnSpc>
                <a:spcPct val="100000"/>
              </a:lnSpc>
            </a:pPr>
            <a:r>
              <a:rPr b="1" lang="en-US" sz="1400" spc="-1" strike="noStrike">
                <a:solidFill>
                  <a:srgbClr val="000000"/>
                </a:solidFill>
                <a:latin typeface="Courier New"/>
              </a:rPr>
              <a:t>!</a:t>
            </a:r>
            <a:endParaRPr b="0" lang="en-US" sz="1400" spc="-1" strike="noStrike">
              <a:latin typeface="DejaVu Sans"/>
            </a:endParaRPr>
          </a:p>
          <a:p>
            <a:pPr>
              <a:lnSpc>
                <a:spcPct val="100000"/>
              </a:lnSpc>
            </a:pPr>
            <a:r>
              <a:rPr b="1" lang="en-US" sz="1400" spc="-1" strike="noStrike">
                <a:solidFill>
                  <a:srgbClr val="000000"/>
                </a:solidFill>
                <a:latin typeface="Courier New"/>
              </a:rPr>
              <a:t>policy-map Policy1</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class voip</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priority percent 10</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class mission-critical</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bandwidth percent 30</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class transactional</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bandwidth percent 20</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class class-default</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fair-queue</a:t>
            </a:r>
            <a:endParaRPr b="0" lang="en-US" sz="1400" spc="-1" strike="noStrike">
              <a:latin typeface="DejaVu Sans"/>
            </a:endParaRPr>
          </a:p>
          <a:p>
            <a:pPr>
              <a:lnSpc>
                <a:spcPct val="100000"/>
              </a:lnSpc>
            </a:pPr>
            <a:r>
              <a:rPr b="1" lang="en-US" sz="1400" spc="-1" strike="noStrike">
                <a:solidFill>
                  <a:srgbClr val="000000"/>
                </a:solidFill>
                <a:latin typeface="Courier New"/>
              </a:rPr>
              <a:t>   </a:t>
            </a:r>
            <a:endParaRPr b="0" lang="en-US" sz="1400" spc="-1" strike="noStrike">
              <a:latin typeface="DejaVu Sans"/>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774720" y="2270880"/>
            <a:ext cx="7517880" cy="4053600"/>
          </a:xfrm>
          <a:prstGeom prst="rect">
            <a:avLst/>
          </a:prstGeom>
          <a:solidFill>
            <a:schemeClr val="bg1"/>
          </a:solidFill>
          <a:ln w="28440">
            <a:solidFill>
              <a:schemeClr val="tx1"/>
            </a:solidFill>
            <a:miter/>
          </a:ln>
        </p:spPr>
        <p:style>
          <a:lnRef idx="0"/>
          <a:fillRef idx="0"/>
          <a:effectRef idx="0"/>
          <a:fontRef idx="minor"/>
        </p:style>
      </p:sp>
      <p:sp>
        <p:nvSpPr>
          <p:cNvPr id="627" name="CustomShape 2"/>
          <p:cNvSpPr/>
          <p:nvPr/>
        </p:nvSpPr>
        <p:spPr>
          <a:xfrm>
            <a:off x="914400" y="2336760"/>
            <a:ext cx="7318080" cy="4334760"/>
          </a:xfrm>
          <a:prstGeom prst="rect">
            <a:avLst/>
          </a:prstGeom>
          <a:noFill/>
          <a:ln>
            <a:noFill/>
          </a:ln>
        </p:spPr>
        <p:style>
          <a:lnRef idx="0"/>
          <a:fillRef idx="0"/>
          <a:effectRef idx="0"/>
          <a:fontRef idx="minor"/>
        </p:style>
        <p:txBody>
          <a:bodyPr lIns="73080" rIns="73080" tIns="36360" bIns="36360"/>
          <a:p>
            <a:pPr>
              <a:lnSpc>
                <a:spcPct val="100000"/>
              </a:lnSpc>
            </a:pPr>
            <a:r>
              <a:rPr b="1" lang="en-US" sz="1400" spc="-1" strike="noStrike">
                <a:solidFill>
                  <a:srgbClr val="000000"/>
                </a:solidFill>
                <a:latin typeface="Courier New"/>
              </a:rPr>
              <a:t>router&gt; </a:t>
            </a:r>
            <a:r>
              <a:rPr b="1" lang="en-US" sz="1400" spc="-1" strike="noStrike">
                <a:solidFill>
                  <a:srgbClr val="b21a1a"/>
                </a:solidFill>
                <a:latin typeface="Courier New"/>
              </a:rPr>
              <a:t>show policy-map interface fastethernet 0/0</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FastEthernet0/0</a:t>
            </a:r>
            <a:endParaRPr b="0" lang="en-US" sz="1400" spc="-1" strike="noStrike">
              <a:latin typeface="DejaVu Sans"/>
            </a:endParaRPr>
          </a:p>
          <a:p>
            <a:pPr>
              <a:lnSpc>
                <a:spcPct val="100000"/>
              </a:lnSpc>
            </a:pP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Service-policy output: LLQ</a:t>
            </a:r>
            <a:endParaRPr b="0" lang="en-US" sz="1400" spc="-1" strike="noStrike">
              <a:latin typeface="DejaVu Sans"/>
            </a:endParaRPr>
          </a:p>
          <a:p>
            <a:pPr>
              <a:lnSpc>
                <a:spcPct val="100000"/>
              </a:lnSpc>
            </a:pP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Class-map: LLQ (match-any)</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0 packets, 0 bytes</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5 minute offered rate 0 bps, drop rate 0 bps</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Match: any</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Weighted Fair Queueing</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Strict Priority</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Output Queue: Conversation 264</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Bandwidth 1000 (kbps) Burst 25000 (Bytes)</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(pkts matched/bytes matched) 0/0</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(total drops/bytes drops) 0/0</a:t>
            </a:r>
            <a:endParaRPr b="0" lang="en-US" sz="1400" spc="-1" strike="noStrike">
              <a:latin typeface="DejaVu Sans"/>
            </a:endParaRPr>
          </a:p>
          <a:p>
            <a:pPr>
              <a:lnSpc>
                <a:spcPct val="100000"/>
              </a:lnSpc>
            </a:pP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Class-map: class-default (match-any)</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0 packets, 0 bytes</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5 minute offered rate 0 bps, drop rate 0 bps</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Match: any</a:t>
            </a:r>
            <a:endParaRPr b="0" lang="en-US" sz="1400" spc="-1" strike="noStrike">
              <a:latin typeface="DejaVu Sans"/>
            </a:endParaRPr>
          </a:p>
        </p:txBody>
      </p:sp>
      <p:sp>
        <p:nvSpPr>
          <p:cNvPr id="628" name="TextShape 3"/>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Monitoring LLQ</a:t>
            </a:r>
            <a:endParaRPr b="0" lang="en-US" sz="3200" spc="-1" strike="noStrike">
              <a:solidFill>
                <a:srgbClr val="000000"/>
              </a:solidFill>
              <a:latin typeface="Arial"/>
            </a:endParaRPr>
          </a:p>
        </p:txBody>
      </p:sp>
      <p:sp>
        <p:nvSpPr>
          <p:cNvPr id="629" name="CustomShape 4"/>
          <p:cNvSpPr/>
          <p:nvPr/>
        </p:nvSpPr>
        <p:spPr>
          <a:xfrm>
            <a:off x="450720" y="1690560"/>
            <a:ext cx="8159400" cy="33588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600" spc="-1" strike="noStrike">
                <a:solidFill>
                  <a:srgbClr val="b21a1a"/>
                </a:solidFill>
                <a:latin typeface="Courier New"/>
              </a:rPr>
              <a:t>show policy-map interface</a:t>
            </a:r>
            <a:r>
              <a:rPr b="1" i="1" lang="en-US" sz="1600" spc="-1" strike="noStrike">
                <a:solidFill>
                  <a:srgbClr val="b21a1a"/>
                </a:solidFill>
                <a:latin typeface="Courier New"/>
              </a:rPr>
              <a:t> </a:t>
            </a:r>
            <a:r>
              <a:rPr b="0" i="1" lang="en-US" sz="1600" spc="-1" strike="noStrike">
                <a:solidFill>
                  <a:srgbClr val="b21a1a"/>
                </a:solidFill>
                <a:latin typeface="Courier New"/>
              </a:rPr>
              <a:t>interface</a:t>
            </a:r>
            <a:endParaRPr b="0" lang="en-US" sz="1600" spc="-1" strike="noStrike">
              <a:latin typeface="DejaVu Sans"/>
            </a:endParaRPr>
          </a:p>
        </p:txBody>
      </p:sp>
      <p:sp>
        <p:nvSpPr>
          <p:cNvPr id="630" name="CustomShape 5"/>
          <p:cNvSpPr/>
          <p:nvPr/>
        </p:nvSpPr>
        <p:spPr>
          <a:xfrm>
            <a:off x="396720" y="1346040"/>
            <a:ext cx="364140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router&gt;</a:t>
            </a:r>
            <a:endParaRPr b="0" lang="en-US" sz="1600" spc="-1" strike="noStrike">
              <a:latin typeface="DejaVu Sans"/>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1" name="Picture 3" descr=""/>
          <p:cNvPicPr/>
          <p:nvPr/>
        </p:nvPicPr>
        <p:blipFill>
          <a:blip r:embed="rId1"/>
          <a:stretch/>
        </p:blipFill>
        <p:spPr>
          <a:xfrm>
            <a:off x="4419720" y="0"/>
            <a:ext cx="4723920" cy="3141360"/>
          </a:xfrm>
          <a:prstGeom prst="rect">
            <a:avLst/>
          </a:prstGeom>
          <a:ln>
            <a:noFill/>
          </a:ln>
        </p:spPr>
      </p:pic>
      <p:sp>
        <p:nvSpPr>
          <p:cNvPr id="632" name="CustomShape 1"/>
          <p:cNvSpPr/>
          <p:nvPr/>
        </p:nvSpPr>
        <p:spPr>
          <a:xfrm>
            <a:off x="0" y="0"/>
            <a:ext cx="4419360" cy="3123720"/>
          </a:xfrm>
          <a:prstGeom prst="rect">
            <a:avLst/>
          </a:prstGeom>
          <a:solidFill>
            <a:srgbClr val="015f85"/>
          </a:solidFill>
          <a:ln>
            <a:noFill/>
          </a:ln>
        </p:spPr>
        <p:style>
          <a:lnRef idx="0"/>
          <a:fillRef idx="0"/>
          <a:effectRef idx="0"/>
          <a:fontRef idx="minor"/>
        </p:style>
      </p:sp>
      <p:sp>
        <p:nvSpPr>
          <p:cNvPr id="633" name="TextShape 2"/>
          <p:cNvSpPr txBox="1"/>
          <p:nvPr/>
        </p:nvSpPr>
        <p:spPr>
          <a:xfrm>
            <a:off x="655560" y="457200"/>
            <a:ext cx="3174480" cy="1956960"/>
          </a:xfrm>
          <a:prstGeom prst="rect">
            <a:avLst/>
          </a:prstGeom>
          <a:noFill/>
          <a:ln>
            <a:noFill/>
          </a:ln>
        </p:spPr>
        <p:txBody>
          <a:bodyPr lIns="82080" rIns="82080" tIns="41040" bIns="41040" anchor="ctr" anchorCtr="1"/>
          <a:p>
            <a:pPr algn="ctr">
              <a:lnSpc>
                <a:spcPct val="100000"/>
              </a:lnSpc>
            </a:pPr>
            <a:r>
              <a:rPr b="1" lang="en-US" sz="3200" spc="-1" strike="noStrike">
                <a:solidFill>
                  <a:srgbClr val="ffffff"/>
                </a:solidFill>
                <a:latin typeface="Arial"/>
              </a:rPr>
              <a:t>Predchádzanie zahlteniu</a:t>
            </a:r>
            <a:endParaRPr b="0" lang="en-US" sz="3200" spc="-1" strike="noStrike">
              <a:solidFill>
                <a:srgbClr val="000000"/>
              </a:solid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1" name="Picture 2" descr=""/>
          <p:cNvPicPr/>
          <p:nvPr/>
        </p:nvPicPr>
        <p:blipFill>
          <a:blip r:embed="rId1"/>
          <a:stretch/>
        </p:blipFill>
        <p:spPr>
          <a:xfrm>
            <a:off x="595440" y="1373040"/>
            <a:ext cx="8103960" cy="5152680"/>
          </a:xfrm>
          <a:prstGeom prst="rect">
            <a:avLst/>
          </a:prstGeom>
          <a:ln>
            <a:noFill/>
          </a:ln>
        </p:spPr>
      </p:pic>
      <p:sp>
        <p:nvSpPr>
          <p:cNvPr id="442"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Agregácia</a:t>
            </a:r>
            <a:endParaRPr b="0" lang="en-US" sz="2800" spc="-1" strike="noStrike">
              <a:solidFill>
                <a:srgbClr val="000000"/>
              </a:solid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4" name="Picture 2" descr=""/>
          <p:cNvPicPr/>
          <p:nvPr/>
        </p:nvPicPr>
        <p:blipFill>
          <a:blip r:embed="rId1"/>
          <a:stretch/>
        </p:blipFill>
        <p:spPr>
          <a:xfrm>
            <a:off x="1065240" y="1447920"/>
            <a:ext cx="7164000" cy="2963520"/>
          </a:xfrm>
          <a:prstGeom prst="rect">
            <a:avLst/>
          </a:prstGeom>
          <a:ln>
            <a:noFill/>
          </a:ln>
        </p:spPr>
      </p:pic>
      <p:sp>
        <p:nvSpPr>
          <p:cNvPr id="635"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Tail Drop – riešenie preplnenia frontov</a:t>
            </a:r>
            <a:endParaRPr b="0" lang="en-US" sz="2800" spc="-1" strike="noStrike">
              <a:solidFill>
                <a:srgbClr val="000000"/>
              </a:solidFill>
              <a:latin typeface="Arial"/>
            </a:endParaRPr>
          </a:p>
        </p:txBody>
      </p:sp>
      <p:sp>
        <p:nvSpPr>
          <p:cNvPr id="636" name="TextShape 2"/>
          <p:cNvSpPr txBox="1"/>
          <p:nvPr/>
        </p:nvSpPr>
        <p:spPr>
          <a:xfrm>
            <a:off x="655560" y="4648320"/>
            <a:ext cx="8159400" cy="190476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Aj TxQ rozhrania, aj softvérové fronty majú svoju konečnú dĺžku</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Ak je front preplnený, prirodzené správanie sa je, že ďalšie prichádzajúce pakety niet kam umiestniť, takže sa zahodia</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Táto situácia sa nazýva Tail Drop a má nevýhody</a:t>
            </a:r>
            <a:endParaRPr b="0" lang="en-US" sz="2000" spc="-1" strike="noStrike">
              <a:solidFill>
                <a:srgbClr val="000000"/>
              </a:solidFill>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7" name="Picture 2" descr=""/>
          <p:cNvPicPr/>
          <p:nvPr/>
        </p:nvPicPr>
        <p:blipFill>
          <a:blip r:embed="rId1"/>
          <a:stretch/>
        </p:blipFill>
        <p:spPr>
          <a:xfrm>
            <a:off x="1828800" y="1143000"/>
            <a:ext cx="5279760" cy="3298320"/>
          </a:xfrm>
          <a:prstGeom prst="rect">
            <a:avLst/>
          </a:prstGeom>
          <a:ln>
            <a:noFill/>
          </a:ln>
        </p:spPr>
      </p:pic>
      <p:sp>
        <p:nvSpPr>
          <p:cNvPr id="638"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Jav TCP synchronizácie</a:t>
            </a:r>
            <a:endParaRPr b="0" lang="en-US" sz="3200" spc="-1" strike="noStrike">
              <a:solidFill>
                <a:srgbClr val="000000"/>
              </a:solidFill>
              <a:latin typeface="Arial"/>
            </a:endParaRPr>
          </a:p>
        </p:txBody>
      </p:sp>
      <p:sp>
        <p:nvSpPr>
          <p:cNvPr id="639" name="TextShape 2"/>
          <p:cNvSpPr txBox="1"/>
          <p:nvPr/>
        </p:nvSpPr>
        <p:spPr>
          <a:xfrm>
            <a:off x="655560" y="4556880"/>
            <a:ext cx="8159400" cy="219420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Predpokladajme, že cez rozhranie prechádza veľa TCP tokov, ktorých objem rastie</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Ak dôjde k Tail Drop-u, je pravdepodobné, že sa stratia segmenty mnohých alebo všetkých tokov</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Všetky toky spoločne spomalia a potom začnú spoločne zrýchľovať, čím sa situácia začne opakovať</a:t>
            </a:r>
            <a:endParaRPr b="0" lang="en-US" sz="2000" spc="-1" strike="noStrike">
              <a:solidFill>
                <a:srgbClr val="000000"/>
              </a:solidFill>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0" name="Picture 2" descr=""/>
          <p:cNvPicPr/>
          <p:nvPr/>
        </p:nvPicPr>
        <p:blipFill>
          <a:blip r:embed="rId1"/>
          <a:stretch/>
        </p:blipFill>
        <p:spPr>
          <a:xfrm>
            <a:off x="1066680" y="1447920"/>
            <a:ext cx="7353000" cy="2963520"/>
          </a:xfrm>
          <a:prstGeom prst="rect">
            <a:avLst/>
          </a:prstGeom>
          <a:ln>
            <a:noFill/>
          </a:ln>
        </p:spPr>
      </p:pic>
      <p:sp>
        <p:nvSpPr>
          <p:cNvPr id="641"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Ďalšie nevýhody Tail Drop</a:t>
            </a:r>
            <a:endParaRPr b="0" lang="en-US" sz="3200" spc="-1" strike="noStrike">
              <a:solidFill>
                <a:srgbClr val="000000"/>
              </a:solidFill>
              <a:latin typeface="Arial"/>
            </a:endParaRPr>
          </a:p>
        </p:txBody>
      </p:sp>
      <p:sp>
        <p:nvSpPr>
          <p:cNvPr id="642" name="TextShape 2"/>
          <p:cNvSpPr txBox="1"/>
          <p:nvPr/>
        </p:nvSpPr>
        <p:spPr>
          <a:xfrm>
            <a:off x="655560" y="4602600"/>
            <a:ext cx="8159400" cy="2102760"/>
          </a:xfrm>
          <a:prstGeom prst="rect">
            <a:avLst/>
          </a:prstGeom>
          <a:noFill/>
          <a:ln>
            <a:noFill/>
          </a:ln>
        </p:spPr>
        <p:txBody>
          <a:bodyPr lIns="82080" rIns="82080" tIns="41040" bIns="41040"/>
          <a:p>
            <a:pPr marL="176040" indent="-175680">
              <a:lnSpc>
                <a:spcPct val="85000"/>
              </a:lnSpc>
              <a:spcBef>
                <a:spcPts val="1001"/>
              </a:spcBef>
              <a:buClr>
                <a:srgbClr val="0183b7"/>
              </a:buClr>
              <a:buFont typeface="Wingdings" charset="2"/>
              <a:buChar char=""/>
            </a:pPr>
            <a:r>
              <a:rPr b="0" lang="en-US" sz="2000" spc="-1" strike="noStrike">
                <a:solidFill>
                  <a:srgbClr val="000000"/>
                </a:solidFill>
                <a:latin typeface="Arial"/>
              </a:rPr>
              <a:t>Trvalé vysoké zaplnenie frontu vnáša dodatočné oneskorenie</a:t>
            </a:r>
            <a:endParaRPr b="0" lang="en-US" sz="2000" spc="-1" strike="noStrike">
              <a:solidFill>
                <a:srgbClr val="000000"/>
              </a:solidFill>
              <a:latin typeface="Arial"/>
            </a:endParaRPr>
          </a:p>
          <a:p>
            <a:pPr marL="176040" indent="-175680">
              <a:lnSpc>
                <a:spcPct val="85000"/>
              </a:lnSpc>
              <a:spcBef>
                <a:spcPts val="1001"/>
              </a:spcBef>
              <a:buClr>
                <a:srgbClr val="0183b7"/>
              </a:buClr>
              <a:buFont typeface="Wingdings" charset="2"/>
              <a:buChar char=""/>
            </a:pPr>
            <a:r>
              <a:rPr b="0" lang="en-US" sz="2000" spc="-1" strike="noStrike">
                <a:solidFill>
                  <a:srgbClr val="000000"/>
                </a:solidFill>
                <a:latin typeface="Arial"/>
              </a:rPr>
              <a:t>Premenlivé zaplnenie frontu vnáša jitter</a:t>
            </a:r>
            <a:endParaRPr b="0" lang="en-US" sz="2000" spc="-1" strike="noStrike">
              <a:solidFill>
                <a:srgbClr val="000000"/>
              </a:solidFill>
              <a:latin typeface="Arial"/>
            </a:endParaRPr>
          </a:p>
          <a:p>
            <a:pPr marL="176040" indent="-175680">
              <a:lnSpc>
                <a:spcPct val="85000"/>
              </a:lnSpc>
              <a:spcBef>
                <a:spcPts val="1001"/>
              </a:spcBef>
              <a:buClr>
                <a:srgbClr val="0183b7"/>
              </a:buClr>
              <a:buFont typeface="Wingdings" charset="2"/>
              <a:buChar char=""/>
            </a:pPr>
            <a:r>
              <a:rPr b="0" lang="en-US" sz="2000" spc="-1" strike="noStrike">
                <a:solidFill>
                  <a:srgbClr val="000000"/>
                </a:solidFill>
                <a:latin typeface="Arial"/>
              </a:rPr>
              <a:t>Agresívne toky s veľkými paketmi zaplnia front rýchlo a nepustia k slovu toky s menšími paketmi, ktoré sú menej agresívne</a:t>
            </a:r>
            <a:endParaRPr b="0" lang="en-US" sz="2000" spc="-1" strike="noStrike">
              <a:solidFill>
                <a:srgbClr val="000000"/>
              </a:solidFill>
              <a:latin typeface="Arial"/>
            </a:endParaRPr>
          </a:p>
          <a:p>
            <a:pPr marL="176040" indent="-175680">
              <a:lnSpc>
                <a:spcPct val="85000"/>
              </a:lnSpc>
              <a:spcBef>
                <a:spcPts val="1001"/>
              </a:spcBef>
              <a:buClr>
                <a:srgbClr val="0183b7"/>
              </a:buClr>
              <a:buFont typeface="Wingdings" charset="2"/>
              <a:buChar char=""/>
            </a:pPr>
            <a:r>
              <a:rPr b="0" lang="en-US" sz="2000" spc="-1" strike="noStrike">
                <a:solidFill>
                  <a:srgbClr val="000000"/>
                </a:solidFill>
                <a:latin typeface="Arial"/>
              </a:rPr>
              <a:t>Tail Drop nezohľadňuje, že nezmestivší sa paket je možno dôležitejší ako všetky, čo už vo fronte stoja </a:t>
            </a:r>
            <a:endParaRPr b="0" lang="en-US" sz="2000" spc="-1" strike="noStrike">
              <a:solidFill>
                <a:srgbClr val="000000"/>
              </a:solidFill>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Random Early Detection (RED)</a:t>
            </a:r>
            <a:endParaRPr b="0" lang="en-US" sz="3200" spc="-1" strike="noStrike">
              <a:solidFill>
                <a:srgbClr val="000000"/>
              </a:solidFill>
              <a:latin typeface="Arial"/>
            </a:endParaRPr>
          </a:p>
        </p:txBody>
      </p:sp>
      <p:sp>
        <p:nvSpPr>
          <p:cNvPr id="644"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Ak by bolo možné predísť preplneniu frontu, bolo by možné predísť aj Tail Drop-u</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Základnou ideou predchádzania je zahadzovať pakety náhodne a v predstihu</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Náhodné zahadzovanie postihne len časť tokov, nie všetky, a nebude mať povahu iba „skôr aktivovaného Tail Drop-u“</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Pravdepodobnosť zahodenia bude tým vyššia, čím vyššie bude priemerné obsadenie frontu</a:t>
            </a:r>
            <a:endParaRPr b="0" lang="en-US" sz="20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Dôsledky:</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TCP relácie sa postupne prispôsobia kapacite rozhrania</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Priemerná dĺžka frontu bude menšia</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Predíde sa globálnej synchronizácii TCP tokov</a:t>
            </a:r>
            <a:endParaRPr b="0" lang="en-US" sz="2000" spc="-1" strike="noStrike">
              <a:solidFill>
                <a:srgbClr val="000000"/>
              </a:solidFill>
              <a:latin typeface="Arial"/>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5" name="Picture 2" descr=""/>
          <p:cNvPicPr/>
          <p:nvPr/>
        </p:nvPicPr>
        <p:blipFill>
          <a:blip r:embed="rId1"/>
          <a:stretch/>
        </p:blipFill>
        <p:spPr>
          <a:xfrm>
            <a:off x="990720" y="1955880"/>
            <a:ext cx="7110000" cy="3646080"/>
          </a:xfrm>
          <a:prstGeom prst="rect">
            <a:avLst/>
          </a:prstGeom>
          <a:ln>
            <a:noFill/>
          </a:ln>
        </p:spPr>
      </p:pic>
      <p:sp>
        <p:nvSpPr>
          <p:cNvPr id="646"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Profil RED</a:t>
            </a:r>
            <a:endParaRPr b="0" lang="en-US" sz="3200" spc="-1" strike="noStrike">
              <a:solidFill>
                <a:srgbClr val="000000"/>
              </a:solidFill>
              <a:latin typeface="Arial"/>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Režimy práce RED</a:t>
            </a:r>
            <a:endParaRPr b="0" lang="en-US" sz="3200" spc="-1" strike="noStrike">
              <a:solidFill>
                <a:srgbClr val="000000"/>
              </a:solidFill>
              <a:latin typeface="Arial"/>
            </a:endParaRPr>
          </a:p>
        </p:txBody>
      </p:sp>
      <p:sp>
        <p:nvSpPr>
          <p:cNvPr id="648"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RED pracujúci nad chráneným frontom sa môže nachádzať v troch režimoch práce</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b92b38"/>
                </a:solidFill>
                <a:latin typeface="Arial"/>
              </a:rPr>
              <a:t>Bez zahadzovania</a:t>
            </a:r>
            <a:r>
              <a:rPr b="0" lang="en-US" sz="2000" spc="-1" strike="noStrike">
                <a:solidFill>
                  <a:srgbClr val="000000"/>
                </a:solidFill>
                <a:latin typeface="Arial"/>
              </a:rPr>
              <a:t>,</a:t>
            </a:r>
            <a:r>
              <a:rPr b="0" lang="en-US" sz="2000" spc="-1" strike="noStrike">
                <a:solidFill>
                  <a:srgbClr val="b21a1a"/>
                </a:solidFill>
                <a:latin typeface="Arial"/>
              </a:rPr>
              <a:t> </a:t>
            </a:r>
            <a:r>
              <a:rPr b="0" lang="en-US" sz="2000" spc="-1" strike="noStrike">
                <a:solidFill>
                  <a:srgbClr val="000000"/>
                </a:solidFill>
                <a:latin typeface="Arial"/>
              </a:rPr>
              <a:t>ak priemerná dĺžka frontu je menšia ako spodná prahová hodnota profilu</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b92b38"/>
                </a:solidFill>
                <a:latin typeface="Arial"/>
              </a:rPr>
              <a:t>S náhodným zahadzovaním</a:t>
            </a:r>
            <a:r>
              <a:rPr b="0" lang="en-US" sz="2000" spc="-1" strike="noStrike">
                <a:solidFill>
                  <a:srgbClr val="000000"/>
                </a:solidFill>
                <a:latin typeface="Arial"/>
              </a:rPr>
              <a:t>, ak priemerná dĺžka frontu je medzi spodnou a hornou prahovou hodnotou profilu</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b92b38"/>
                </a:solidFill>
                <a:latin typeface="Arial"/>
              </a:rPr>
              <a:t>So striktným zahadzovaním (Tail Drop)</a:t>
            </a:r>
            <a:r>
              <a:rPr b="0" lang="en-US" sz="2000" spc="-1" strike="noStrike">
                <a:solidFill>
                  <a:srgbClr val="000000"/>
                </a:solidFill>
                <a:latin typeface="Arial"/>
              </a:rPr>
              <a:t>, ak priemerná dĺžka frontu je nad hornou prahovou hodnotou profilu</a:t>
            </a:r>
            <a:endParaRPr b="0" lang="en-US" sz="20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Priemerná dĺžka frontu je počítaná zo vzťahu</a:t>
            </a:r>
            <a:br/>
            <a:br/>
            <a:br/>
            <a:br/>
            <a:r>
              <a:rPr b="0" lang="en-US" sz="2400" spc="-1" strike="noStrike">
                <a:solidFill>
                  <a:srgbClr val="000000"/>
                </a:solidFill>
                <a:latin typeface="Arial"/>
                <a:ea typeface="Cambria Math"/>
              </a:rPr>
              <a:t>kde </a:t>
            </a:r>
            <a:r>
              <a:rPr b="0" i="1" lang="en-US" sz="2400" spc="-1" strike="noStrike">
                <a:solidFill>
                  <a:srgbClr val="000000"/>
                </a:solidFill>
                <a:latin typeface="Times New Roman"/>
                <a:ea typeface="Cambria Math"/>
              </a:rPr>
              <a:t>n</a:t>
            </a:r>
            <a:r>
              <a:rPr b="0" lang="en-US" sz="2400" spc="-1" strike="noStrike">
                <a:solidFill>
                  <a:srgbClr val="000000"/>
                </a:solidFill>
                <a:latin typeface="Arial"/>
                <a:ea typeface="Cambria Math"/>
              </a:rPr>
              <a:t> je váhová konštanta</a:t>
            </a:r>
            <a:endParaRPr b="0" lang="en-US" sz="2400" spc="-1" strike="noStrike">
              <a:solidFill>
                <a:srgbClr val="000000"/>
              </a:solidFill>
              <a:latin typeface="Arial"/>
            </a:endParaRPr>
          </a:p>
        </p:txBody>
      </p:sp>
      <p:sp>
        <p:nvSpPr>
          <p:cNvPr id="649" name="TextShape 3"/>
          <p:cNvSpPr txBox="1"/>
          <p:nvPr/>
        </p:nvSpPr>
        <p:spPr>
          <a:xfrm>
            <a:off x="655560" y="1143000"/>
            <a:ext cx="8159400" cy="5409720"/>
          </a:xfrm>
          <a:prstGeom prst="rect">
            <a:avLst/>
          </a:prstGeom>
          <a:blipFill>
            <a:blip r:embed="rId1"/>
            <a:stretch>
              <a:fillRect/>
            </a:stretch>
          </a:blipFill>
          <a:ln>
            <a:noFill/>
          </a:ln>
        </p:spPr>
        <p:txBody>
          <a:bodyPr lIns="82080" rIns="82080" tIns="41040" bIns="41040"/>
          <a:p>
            <a:pPr marL="176040" indent="-175680">
              <a:lnSpc>
                <a:spcPct val="95000"/>
              </a:lnSpc>
              <a:spcBef>
                <a:spcPts val="1199"/>
              </a:spcBef>
              <a:buClr>
                <a:srgbClr val="0183b7"/>
              </a:buClr>
              <a:buFont typeface="Wingdings" charset="2"/>
              <a:buChar char=""/>
            </a:pPr>
            <a:r>
              <a:rPr b="0" lang="en-US" sz="2400" spc="-1" strike="noStrike">
                <a:latin typeface="Arial"/>
              </a:rPr>
              <a:t> </a:t>
            </a:r>
            <a:endParaRPr b="0" lang="en-US" sz="2400" spc="-1" strike="noStrike">
              <a:solidFill>
                <a:srgbClr val="000000"/>
              </a:solidFill>
              <a:latin typeface="Arial"/>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0" name="Picture 2" descr=""/>
          <p:cNvPicPr/>
          <p:nvPr/>
        </p:nvPicPr>
        <p:blipFill>
          <a:blip r:embed="rId1"/>
          <a:stretch/>
        </p:blipFill>
        <p:spPr>
          <a:xfrm>
            <a:off x="471600" y="1295280"/>
            <a:ext cx="8353080" cy="5084280"/>
          </a:xfrm>
          <a:prstGeom prst="rect">
            <a:avLst/>
          </a:prstGeom>
          <a:ln>
            <a:noFill/>
          </a:ln>
        </p:spPr>
      </p:pic>
      <p:sp>
        <p:nvSpPr>
          <p:cNvPr id="651"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Vplyv RED na TCP toky</a:t>
            </a:r>
            <a:endParaRPr b="0" lang="en-US" sz="3200" spc="-1" strike="noStrike">
              <a:solidFill>
                <a:srgbClr val="000000"/>
              </a:solidFill>
              <a:latin typeface="Arial"/>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TextShape 1"/>
          <p:cNvSpPr txBox="1"/>
          <p:nvPr/>
        </p:nvSpPr>
        <p:spPr>
          <a:xfrm>
            <a:off x="457200" y="304920"/>
            <a:ext cx="853416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Weighted Random Early Detection (WRED)</a:t>
            </a:r>
            <a:endParaRPr b="0" lang="en-US" sz="3200" spc="-1" strike="noStrike">
              <a:solidFill>
                <a:srgbClr val="000000"/>
              </a:solidFill>
              <a:latin typeface="Arial"/>
            </a:endParaRPr>
          </a:p>
        </p:txBody>
      </p:sp>
      <p:sp>
        <p:nvSpPr>
          <p:cNvPr id="653"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199"/>
              </a:spcBef>
              <a:buClr>
                <a:srgbClr val="0183b7"/>
              </a:buClr>
              <a:buFont typeface="Wingdings" charset="2"/>
              <a:buChar char=""/>
            </a:pPr>
            <a:r>
              <a:rPr b="0" lang="en-US" sz="2400" spc="-1" strike="noStrike">
                <a:solidFill>
                  <a:srgbClr val="b21a1a"/>
                </a:solidFill>
                <a:latin typeface="Arial"/>
              </a:rPr>
              <a:t>WRED</a:t>
            </a:r>
            <a:r>
              <a:rPr b="0" lang="en-US" sz="2400" spc="-1" strike="noStrike">
                <a:solidFill>
                  <a:srgbClr val="000000"/>
                </a:solidFill>
                <a:latin typeface="Arial"/>
              </a:rPr>
              <a:t> je implementácia individuálneho RED profilu pre jednotlivé triedy prevádzky</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Každý profil je úplne definovaný</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b21a1a"/>
                </a:solidFill>
                <a:latin typeface="Arial"/>
              </a:rPr>
              <a:t>Spodnou prahovou hodnotou</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b21a1a"/>
                </a:solidFill>
                <a:latin typeface="Arial"/>
              </a:rPr>
              <a:t>Hornou prahovou hodnotou</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b21a1a"/>
                </a:solidFill>
                <a:latin typeface="Arial"/>
              </a:rPr>
              <a:t>Hodnotou menovateľa maximálnej pravdepodobnosti zahodenia</a:t>
            </a:r>
            <a:endParaRPr b="0" lang="en-US" sz="20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Výber konkrétneho WRED profilu sa môže udiať podľa</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b21a1a"/>
                </a:solidFill>
                <a:latin typeface="Arial"/>
              </a:rPr>
              <a:t>IP precedencie</a:t>
            </a:r>
            <a:r>
              <a:rPr b="0" lang="en-US" sz="2000" spc="-1" strike="noStrike">
                <a:solidFill>
                  <a:srgbClr val="000000"/>
                </a:solidFill>
                <a:latin typeface="Arial"/>
              </a:rPr>
              <a:t> (8 profilov)</a:t>
            </a:r>
            <a:endParaRPr b="0" lang="en-US" sz="20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b21a1a"/>
                </a:solidFill>
                <a:latin typeface="Arial"/>
              </a:rPr>
              <a:t>DSCP</a:t>
            </a:r>
            <a:r>
              <a:rPr b="0" lang="en-US" sz="2000" spc="-1" strike="noStrike">
                <a:solidFill>
                  <a:srgbClr val="000000"/>
                </a:solidFill>
                <a:latin typeface="Arial"/>
              </a:rPr>
              <a:t> (64 profilov)</a:t>
            </a:r>
            <a:endParaRPr b="0" lang="en-US" sz="20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WRED je možné aplikovať v policy-map v jednotlivých triedach</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000000"/>
                </a:solidFill>
                <a:latin typeface="Arial"/>
              </a:rPr>
              <a:t>Staršie IOSy umožňovali WRED aktivovať aj priamo na rozhraní</a:t>
            </a:r>
            <a:endParaRPr b="0" lang="en-US" sz="2000" spc="-1" strike="noStrike">
              <a:solidFill>
                <a:srgbClr val="000000"/>
              </a:solidFill>
              <a:latin typeface="Arial"/>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4" name="Picture 2" descr=""/>
          <p:cNvPicPr/>
          <p:nvPr/>
        </p:nvPicPr>
        <p:blipFill>
          <a:blip r:embed="rId1"/>
          <a:stretch/>
        </p:blipFill>
        <p:spPr>
          <a:xfrm>
            <a:off x="449280" y="2157480"/>
            <a:ext cx="8395920" cy="3457080"/>
          </a:xfrm>
          <a:prstGeom prst="rect">
            <a:avLst/>
          </a:prstGeom>
          <a:ln>
            <a:noFill/>
          </a:ln>
        </p:spPr>
      </p:pic>
      <p:sp>
        <p:nvSpPr>
          <p:cNvPr id="655"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Stavebné bloky WRED</a:t>
            </a:r>
            <a:endParaRPr b="0" lang="en-US" sz="3200" spc="-1" strike="noStrike">
              <a:solidFill>
                <a:srgbClr val="000000"/>
              </a:solidFill>
              <a:latin typeface="Arial"/>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Class-Based WRED (CBWRED)</a:t>
            </a:r>
            <a:endParaRPr b="0" lang="en-US" sz="3200" spc="-1" strike="noStrike">
              <a:solidFill>
                <a:srgbClr val="000000"/>
              </a:solidFill>
              <a:latin typeface="Arial"/>
            </a:endParaRPr>
          </a:p>
        </p:txBody>
      </p:sp>
      <p:sp>
        <p:nvSpPr>
          <p:cNvPr id="657"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Class-based WRED je použitie Weighted RED v obsluhe jednotlivých tried prevádzky v policy-map</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Kombinácia CBWFQ a CBWRED je nástroj pre implementáciu správnej obsluhy DSCP tried AFxy</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Pre jednotlivé DSCP triedy a IP precedencie má Cisco východzie prednastavené hodnoty jednotlivých WRED profilov a váhových konštánt</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Tieto nastavenia sa neodporúča meniť, pokým nie sú nové hodnoty podložené meraním a overením</a:t>
            </a:r>
            <a:endParaRPr b="0" lang="en-US" sz="2400" spc="-1" strike="noStrike">
              <a:solidFill>
                <a:srgbClr val="000000"/>
              </a:solid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3" name="Picture 2" descr=""/>
          <p:cNvPicPr/>
          <p:nvPr/>
        </p:nvPicPr>
        <p:blipFill>
          <a:blip r:embed="rId1"/>
          <a:stretch/>
        </p:blipFill>
        <p:spPr>
          <a:xfrm>
            <a:off x="766800" y="1905120"/>
            <a:ext cx="7762680" cy="2238120"/>
          </a:xfrm>
          <a:prstGeom prst="rect">
            <a:avLst/>
          </a:prstGeom>
          <a:ln>
            <a:noFill/>
          </a:ln>
        </p:spPr>
      </p:pic>
      <p:sp>
        <p:nvSpPr>
          <p:cNvPr id="444"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Architektúra frontového systému</a:t>
            </a:r>
            <a:endParaRPr b="0" lang="en-US" sz="3200" spc="-1" strike="noStrike">
              <a:solidFill>
                <a:srgbClr val="000000"/>
              </a:solidFill>
              <a:latin typeface="Arial"/>
            </a:endParaRPr>
          </a:p>
        </p:txBody>
      </p:sp>
      <p:sp>
        <p:nvSpPr>
          <p:cNvPr id="445" name="TextShape 2"/>
          <p:cNvSpPr txBox="1"/>
          <p:nvPr/>
        </p:nvSpPr>
        <p:spPr>
          <a:xfrm>
            <a:off x="655560" y="4572000"/>
            <a:ext cx="8159400" cy="198072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Každé fyzické rozhranie má svoj hardvérový front</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Nad každým fyzickým rozhraním môže pracovať systém softvérových frontov</a:t>
            </a:r>
            <a:endParaRPr b="0" lang="en-US" sz="20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Viacfrontové mechanizmy</a:t>
            </a:r>
            <a:endParaRPr b="0" lang="en-US" sz="18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Mechanizmy nad podrozhraniami (subinterfaces)</a:t>
            </a:r>
            <a:endParaRPr b="0" lang="en-US" sz="1800" spc="-1" strike="noStrike">
              <a:solidFill>
                <a:srgbClr val="000000"/>
              </a:solid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TextShape 1"/>
          <p:cNvSpPr txBox="1"/>
          <p:nvPr/>
        </p:nvSpPr>
        <p:spPr>
          <a:xfrm>
            <a:off x="655560" y="304920"/>
            <a:ext cx="8145000" cy="685440"/>
          </a:xfrm>
          <a:prstGeom prst="rect">
            <a:avLst/>
          </a:prstGeom>
          <a:noFill/>
          <a:ln>
            <a:noFill/>
          </a:ln>
        </p:spPr>
        <p:txBody>
          <a:bodyPr lIns="82080" rIns="82080" tIns="41040" bIns="41040" anchor="b">
            <a:normAutofit/>
          </a:bodyPr>
          <a:p>
            <a:pPr>
              <a:lnSpc>
                <a:spcPct val="90000"/>
              </a:lnSpc>
            </a:pPr>
            <a:r>
              <a:rPr b="1" lang="en-US" sz="3200" spc="-1" strike="noStrike">
                <a:solidFill>
                  <a:srgbClr val="0183b7"/>
                </a:solidFill>
                <a:latin typeface="Arial"/>
              </a:rPr>
              <a:t>Konfigurácia CBWRED podľa IP precedencie</a:t>
            </a:r>
            <a:endParaRPr b="0" lang="en-US" sz="3200" spc="-1" strike="noStrike">
              <a:solidFill>
                <a:srgbClr val="000000"/>
              </a:solidFill>
              <a:latin typeface="Arial"/>
            </a:endParaRPr>
          </a:p>
        </p:txBody>
      </p:sp>
      <p:sp>
        <p:nvSpPr>
          <p:cNvPr id="659" name="CustomShape 2"/>
          <p:cNvSpPr/>
          <p:nvPr/>
        </p:nvSpPr>
        <p:spPr>
          <a:xfrm>
            <a:off x="380880" y="1563840"/>
            <a:ext cx="8159400" cy="33588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600" spc="-1" strike="noStrike">
                <a:solidFill>
                  <a:srgbClr val="b21a1a"/>
                </a:solidFill>
                <a:latin typeface="Courier New"/>
              </a:rPr>
              <a:t>random-detect</a:t>
            </a:r>
            <a:endParaRPr b="0" lang="en-US" sz="1600" spc="-1" strike="noStrike">
              <a:latin typeface="DejaVu Sans"/>
            </a:endParaRPr>
          </a:p>
        </p:txBody>
      </p:sp>
      <p:sp>
        <p:nvSpPr>
          <p:cNvPr id="660" name="CustomShape 3"/>
          <p:cNvSpPr/>
          <p:nvPr/>
        </p:nvSpPr>
        <p:spPr>
          <a:xfrm>
            <a:off x="380880" y="1219320"/>
            <a:ext cx="323496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router(config-pmap-c)#</a:t>
            </a:r>
            <a:endParaRPr b="0" lang="en-US" sz="1600" spc="-1" strike="noStrike">
              <a:latin typeface="DejaVu Sans"/>
            </a:endParaRPr>
          </a:p>
        </p:txBody>
      </p:sp>
      <p:sp>
        <p:nvSpPr>
          <p:cNvPr id="661" name="CustomShape 4"/>
          <p:cNvSpPr/>
          <p:nvPr/>
        </p:nvSpPr>
        <p:spPr>
          <a:xfrm>
            <a:off x="380880" y="2133720"/>
            <a:ext cx="8229240" cy="965160"/>
          </a:xfrm>
          <a:prstGeom prst="rect">
            <a:avLst/>
          </a:prstGeom>
          <a:noFill/>
          <a:ln>
            <a:noFill/>
          </a:ln>
        </p:spPr>
        <p:style>
          <a:lnRef idx="0"/>
          <a:fillRef idx="0"/>
          <a:effectRef idx="0"/>
          <a:fontRef idx="minor"/>
        </p:style>
        <p:txBody>
          <a:bodyPr lIns="90000" rIns="90000" tIns="45000" bIns="45000"/>
          <a:p>
            <a:pPr marL="225360" indent="-225000">
              <a:lnSpc>
                <a:spcPct val="95000"/>
              </a:lnSpc>
              <a:spcBef>
                <a:spcPts val="629"/>
              </a:spcBef>
              <a:buClr>
                <a:srgbClr val="0183b7"/>
              </a:buClr>
              <a:buFont typeface="Symbol" charset="2"/>
              <a:buChar char=""/>
            </a:pPr>
            <a:r>
              <a:rPr b="0" lang="en-US" sz="1800" spc="-1" strike="noStrike">
                <a:solidFill>
                  <a:srgbClr val="000000"/>
                </a:solidFill>
                <a:latin typeface="Arial"/>
              </a:rPr>
              <a:t>Tento príkaz aktivuje CBWRED, rozlišujúc jednotlivé profily pre riadenú prevádzku podľa staršieho systému IP precedencie</a:t>
            </a:r>
            <a:endParaRPr b="0" lang="en-US" sz="1800" spc="-1" strike="noStrike">
              <a:latin typeface="DejaVu Sans"/>
            </a:endParaRPr>
          </a:p>
          <a:p>
            <a:pPr marL="225360" indent="-225000">
              <a:lnSpc>
                <a:spcPct val="95000"/>
              </a:lnSpc>
              <a:spcBef>
                <a:spcPts val="629"/>
              </a:spcBef>
              <a:buClr>
                <a:srgbClr val="0183b7"/>
              </a:buClr>
              <a:buFont typeface="Symbol" charset="2"/>
              <a:buChar char=""/>
            </a:pPr>
            <a:r>
              <a:rPr b="0" lang="en-US" sz="1800" spc="-1" strike="noStrike">
                <a:solidFill>
                  <a:srgbClr val="000000"/>
                </a:solidFill>
                <a:latin typeface="Arial"/>
              </a:rPr>
              <a:t>Non-IP prevádzka bude považovaná za prevádzku s precedenciou 0</a:t>
            </a:r>
            <a:endParaRPr b="0" lang="en-US" sz="1800" spc="-1" strike="noStrike">
              <a:latin typeface="DejaVu Sans"/>
            </a:endParaRPr>
          </a:p>
        </p:txBody>
      </p:sp>
      <p:sp>
        <p:nvSpPr>
          <p:cNvPr id="662" name="CustomShape 5"/>
          <p:cNvSpPr/>
          <p:nvPr/>
        </p:nvSpPr>
        <p:spPr>
          <a:xfrm>
            <a:off x="380880" y="3279240"/>
            <a:ext cx="8152920" cy="2227680"/>
          </a:xfrm>
          <a:prstGeom prst="rect">
            <a:avLst/>
          </a:prstGeom>
          <a:solidFill>
            <a:schemeClr val="bg1"/>
          </a:solidFill>
          <a:ln w="28440">
            <a:solidFill>
              <a:schemeClr val="tx1"/>
            </a:solidFill>
            <a:miter/>
          </a:ln>
        </p:spPr>
        <p:style>
          <a:lnRef idx="0"/>
          <a:fillRef idx="0"/>
          <a:effectRef idx="0"/>
          <a:fontRef idx="minor"/>
        </p:style>
      </p:sp>
      <p:sp>
        <p:nvSpPr>
          <p:cNvPr id="663" name="CustomShape 6"/>
          <p:cNvSpPr/>
          <p:nvPr/>
        </p:nvSpPr>
        <p:spPr>
          <a:xfrm>
            <a:off x="380880" y="3279240"/>
            <a:ext cx="6641640" cy="2204280"/>
          </a:xfrm>
          <a:prstGeom prst="rect">
            <a:avLst/>
          </a:prstGeom>
          <a:noFill/>
          <a:ln>
            <a:noFill/>
          </a:ln>
        </p:spPr>
        <p:style>
          <a:lnRef idx="0"/>
          <a:fillRef idx="0"/>
          <a:effectRef idx="0"/>
          <a:fontRef idx="minor"/>
        </p:style>
        <p:txBody>
          <a:bodyPr lIns="73080" rIns="73080" tIns="36360" bIns="36360"/>
          <a:p>
            <a:pPr>
              <a:lnSpc>
                <a:spcPct val="100000"/>
              </a:lnSpc>
            </a:pPr>
            <a:r>
              <a:rPr b="1" lang="en-US" sz="1400" spc="-1" strike="noStrike">
                <a:solidFill>
                  <a:srgbClr val="000000"/>
                </a:solidFill>
                <a:latin typeface="Courier New"/>
              </a:rPr>
              <a:t>policy-map Policy1</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class mission-critical</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bandwidth percent 30</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random-detect</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class transactional</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bandwidth percent 20</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random-detect</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class class-default</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fair-queue</a:t>
            </a:r>
            <a:endParaRPr b="0" lang="en-US" sz="1400" spc="-1" strike="noStrike">
              <a:latin typeface="DejaVu Sans"/>
            </a:endParaRPr>
          </a:p>
          <a:p>
            <a:pPr>
              <a:lnSpc>
                <a:spcPct val="100000"/>
              </a:lnSpc>
            </a:pPr>
            <a:r>
              <a:rPr b="1" lang="en-US" sz="1400" spc="-1" strike="noStrike">
                <a:solidFill>
                  <a:srgbClr val="000000"/>
                </a:solidFill>
                <a:latin typeface="Courier New"/>
              </a:rPr>
              <a:t>   </a:t>
            </a:r>
            <a:r>
              <a:rPr b="1" lang="en-US" sz="1400" spc="-1" strike="noStrike">
                <a:solidFill>
                  <a:srgbClr val="000000"/>
                </a:solidFill>
                <a:latin typeface="Courier New"/>
              </a:rPr>
              <a:t>random-detect</a:t>
            </a:r>
            <a:endParaRPr b="0" lang="en-US" sz="1400" spc="-1" strike="noStrike">
              <a:latin typeface="DejaVu Sans"/>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TextShape 1"/>
          <p:cNvSpPr txBox="1"/>
          <p:nvPr/>
        </p:nvSpPr>
        <p:spPr>
          <a:xfrm>
            <a:off x="655560" y="304920"/>
            <a:ext cx="8145000" cy="685440"/>
          </a:xfrm>
          <a:prstGeom prst="rect">
            <a:avLst/>
          </a:prstGeom>
          <a:noFill/>
          <a:ln>
            <a:noFill/>
          </a:ln>
        </p:spPr>
        <p:txBody>
          <a:bodyPr lIns="82080" rIns="82080" tIns="41040" bIns="41040" anchor="b">
            <a:normAutofit/>
          </a:bodyPr>
          <a:p>
            <a:pPr>
              <a:lnSpc>
                <a:spcPct val="90000"/>
              </a:lnSpc>
            </a:pPr>
            <a:r>
              <a:rPr b="1" lang="en-US" sz="3200" spc="-1" strike="noStrike">
                <a:solidFill>
                  <a:srgbClr val="0183b7"/>
                </a:solidFill>
                <a:latin typeface="Arial"/>
              </a:rPr>
              <a:t>Úprava CBWRED profilu pre IP precedenciu</a:t>
            </a:r>
            <a:endParaRPr b="0" lang="en-US" sz="3200" spc="-1" strike="noStrike">
              <a:solidFill>
                <a:srgbClr val="000000"/>
              </a:solidFill>
              <a:latin typeface="Arial"/>
            </a:endParaRPr>
          </a:p>
        </p:txBody>
      </p:sp>
      <p:sp>
        <p:nvSpPr>
          <p:cNvPr id="665" name="TextShape 2"/>
          <p:cNvSpPr txBox="1"/>
          <p:nvPr/>
        </p:nvSpPr>
        <p:spPr>
          <a:xfrm>
            <a:off x="655560" y="2666880"/>
            <a:ext cx="8159400" cy="3885840"/>
          </a:xfrm>
          <a:prstGeom prst="rect">
            <a:avLst/>
          </a:prstGeom>
          <a:noFill/>
          <a:ln>
            <a:noFill/>
          </a:ln>
        </p:spPr>
        <p:txBody>
          <a:bodyPr lIns="82080" rIns="82080" tIns="41040" bIns="41040"/>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Tento príkaz zadaný v policy-map a konkrétnej triede umožňuje predefinovať WRED profil pre danú triedu IP precedencie</a:t>
            </a:r>
            <a:endParaRPr b="0" lang="en-US" sz="24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Maximálna pravdepodobnosť náhodného zahadzovania pred aktiváciou striktného zahadzovania bude</a:t>
            </a:r>
            <a:endParaRPr b="0" lang="en-US" sz="2400" spc="-1" strike="noStrike">
              <a:solidFill>
                <a:srgbClr val="000000"/>
              </a:solidFill>
              <a:latin typeface="Arial"/>
            </a:endParaRPr>
          </a:p>
          <a:p>
            <a:pPr lvl="1" marL="531720" indent="-175680">
              <a:lnSpc>
                <a:spcPct val="100000"/>
              </a:lnSpc>
              <a:spcBef>
                <a:spcPts val="1001"/>
              </a:spcBef>
              <a:buClr>
                <a:srgbClr val="0183b7"/>
              </a:buClr>
              <a:buFont typeface="Wingdings" charset="2"/>
              <a:buChar char=""/>
            </a:pPr>
            <a:r>
              <a:rPr b="0" lang="en-US" sz="2000" spc="-1" strike="noStrike">
                <a:solidFill>
                  <a:srgbClr val="b92b38"/>
                </a:solidFill>
                <a:latin typeface="Arial"/>
              </a:rPr>
              <a:t>1 / mark-prob-denominator</a:t>
            </a:r>
            <a:endParaRPr b="0" lang="en-US" sz="2000" spc="-1" strike="noStrike">
              <a:solidFill>
                <a:srgbClr val="000000"/>
              </a:solidFill>
              <a:latin typeface="Arial"/>
            </a:endParaRPr>
          </a:p>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Obyčajný RED bez váh je možné získať nastavením profilov WRED pre všetky možné precedencie na tie isté parametre</a:t>
            </a:r>
            <a:endParaRPr b="0" lang="en-US" sz="2400" spc="-1" strike="noStrike">
              <a:solidFill>
                <a:srgbClr val="000000"/>
              </a:solidFill>
              <a:latin typeface="Arial"/>
            </a:endParaRPr>
          </a:p>
        </p:txBody>
      </p:sp>
      <p:sp>
        <p:nvSpPr>
          <p:cNvPr id="666" name="CustomShape 3"/>
          <p:cNvSpPr/>
          <p:nvPr/>
        </p:nvSpPr>
        <p:spPr>
          <a:xfrm>
            <a:off x="450720" y="1716120"/>
            <a:ext cx="8159400" cy="57924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600" spc="-1" strike="noStrike">
                <a:solidFill>
                  <a:srgbClr val="b21a1a"/>
                </a:solidFill>
                <a:latin typeface="Courier New"/>
              </a:rPr>
              <a:t>random-detect precedence </a:t>
            </a:r>
            <a:r>
              <a:rPr b="0" i="1" lang="en-US" sz="1600" spc="-1" strike="noStrike">
                <a:solidFill>
                  <a:srgbClr val="b21a1a"/>
                </a:solidFill>
                <a:latin typeface="Courier New"/>
              </a:rPr>
              <a:t>precedence min-threshold max-threshold mark-prob-denominator</a:t>
            </a:r>
            <a:endParaRPr b="0" lang="en-US" sz="1600" spc="-1" strike="noStrike">
              <a:latin typeface="DejaVu Sans"/>
            </a:endParaRPr>
          </a:p>
        </p:txBody>
      </p:sp>
      <p:sp>
        <p:nvSpPr>
          <p:cNvPr id="667" name="CustomShape 4"/>
          <p:cNvSpPr/>
          <p:nvPr/>
        </p:nvSpPr>
        <p:spPr>
          <a:xfrm>
            <a:off x="396720" y="1371600"/>
            <a:ext cx="310788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router(config-pmap-c)#</a:t>
            </a:r>
            <a:endParaRPr b="0" lang="en-US" sz="1600" spc="-1" strike="noStrike">
              <a:latin typeface="DejaVu Sans"/>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8" name="Picture 2" descr=""/>
          <p:cNvPicPr/>
          <p:nvPr/>
        </p:nvPicPr>
        <p:blipFill>
          <a:blip r:embed="rId1"/>
          <a:stretch/>
        </p:blipFill>
        <p:spPr>
          <a:xfrm>
            <a:off x="1219320" y="1371600"/>
            <a:ext cx="6800400" cy="5016240"/>
          </a:xfrm>
          <a:prstGeom prst="rect">
            <a:avLst/>
          </a:prstGeom>
          <a:ln>
            <a:noFill/>
          </a:ln>
        </p:spPr>
      </p:pic>
      <p:sp>
        <p:nvSpPr>
          <p:cNvPr id="669"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Príklad na použitie CBWRED</a:t>
            </a:r>
            <a:endParaRPr b="0" lang="en-US" sz="2800" spc="-1" strike="noStrike">
              <a:solidFill>
                <a:srgbClr val="000000"/>
              </a:solidFill>
              <a:latin typeface="Arial"/>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70" name="Picture 2" descr=""/>
          <p:cNvPicPr/>
          <p:nvPr/>
        </p:nvPicPr>
        <p:blipFill>
          <a:blip r:embed="rId1"/>
          <a:stretch/>
        </p:blipFill>
        <p:spPr>
          <a:xfrm>
            <a:off x="990720" y="1828800"/>
            <a:ext cx="7159320" cy="3898440"/>
          </a:xfrm>
          <a:prstGeom prst="rect">
            <a:avLst/>
          </a:prstGeom>
          <a:ln>
            <a:noFill/>
          </a:ln>
        </p:spPr>
      </p:pic>
      <p:sp>
        <p:nvSpPr>
          <p:cNvPr id="671" name="TextShape 1"/>
          <p:cNvSpPr txBox="1"/>
          <p:nvPr/>
        </p:nvSpPr>
        <p:spPr>
          <a:xfrm>
            <a:off x="655560" y="457200"/>
            <a:ext cx="8145000" cy="685440"/>
          </a:xfrm>
          <a:prstGeom prst="rect">
            <a:avLst/>
          </a:prstGeom>
          <a:noFill/>
          <a:ln>
            <a:noFill/>
          </a:ln>
        </p:spPr>
        <p:txBody>
          <a:bodyPr lIns="82080" rIns="82080" tIns="41040" bIns="41040" anchor="b"/>
          <a:p>
            <a:pPr>
              <a:lnSpc>
                <a:spcPct val="90000"/>
              </a:lnSpc>
            </a:pPr>
            <a:r>
              <a:rPr b="1" lang="en-US" sz="2800" spc="-1" strike="noStrike">
                <a:solidFill>
                  <a:srgbClr val="0183b7"/>
                </a:solidFill>
                <a:latin typeface="Arial"/>
              </a:rPr>
              <a:t>CBWRED pre triedy typu DSCP AF</a:t>
            </a:r>
            <a:endParaRPr b="0" lang="en-US" sz="2800" spc="-1" strike="noStrike">
              <a:solidFill>
                <a:srgbClr val="000000"/>
              </a:solidFill>
              <a:latin typeface="Arial"/>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Konfigurácia CBWRED podľa DSCP</a:t>
            </a:r>
            <a:endParaRPr b="0" lang="en-US" sz="3200" spc="-1" strike="noStrike">
              <a:solidFill>
                <a:srgbClr val="000000"/>
              </a:solidFill>
              <a:latin typeface="Arial"/>
            </a:endParaRPr>
          </a:p>
        </p:txBody>
      </p:sp>
      <p:sp>
        <p:nvSpPr>
          <p:cNvPr id="673" name="TextShape 2"/>
          <p:cNvSpPr txBox="1"/>
          <p:nvPr/>
        </p:nvSpPr>
        <p:spPr>
          <a:xfrm>
            <a:off x="655560" y="2346840"/>
            <a:ext cx="8159400" cy="929160"/>
          </a:xfrm>
          <a:prstGeom prst="rect">
            <a:avLst/>
          </a:prstGeom>
          <a:noFill/>
          <a:ln>
            <a:noFill/>
          </a:ln>
        </p:spPr>
        <p:txBody>
          <a:bodyPr lIns="82080" rIns="82080" tIns="41040" bIns="41040"/>
          <a:p>
            <a:pPr marL="176040" indent="-175680">
              <a:lnSpc>
                <a:spcPct val="95000"/>
              </a:lnSpc>
              <a:spcBef>
                <a:spcPts val="1199"/>
              </a:spcBef>
              <a:buClr>
                <a:srgbClr val="0183b7"/>
              </a:buClr>
              <a:buFont typeface="Wingdings" charset="2"/>
              <a:buChar char=""/>
            </a:pPr>
            <a:r>
              <a:rPr b="0" lang="en-US" sz="2400" spc="-1" strike="noStrike">
                <a:solidFill>
                  <a:srgbClr val="000000"/>
                </a:solidFill>
                <a:latin typeface="Arial"/>
              </a:rPr>
              <a:t>V policy-map a konkrétnej triede aktivuje CBWRED s výberom profilu podľa DSCP</a:t>
            </a:r>
            <a:endParaRPr b="0" lang="en-US" sz="2400" spc="-1" strike="noStrike">
              <a:solidFill>
                <a:srgbClr val="000000"/>
              </a:solidFill>
              <a:latin typeface="Arial"/>
            </a:endParaRPr>
          </a:p>
        </p:txBody>
      </p:sp>
      <p:sp>
        <p:nvSpPr>
          <p:cNvPr id="674" name="CustomShape 3"/>
          <p:cNvSpPr/>
          <p:nvPr/>
        </p:nvSpPr>
        <p:spPr>
          <a:xfrm>
            <a:off x="655560" y="1868400"/>
            <a:ext cx="7397280" cy="33588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600" spc="-1" strike="noStrike">
                <a:solidFill>
                  <a:srgbClr val="b21a1a"/>
                </a:solidFill>
                <a:latin typeface="Courier New"/>
              </a:rPr>
              <a:t>random-detect dscp-based</a:t>
            </a:r>
            <a:endParaRPr b="0" lang="en-US" sz="1600" spc="-1" strike="noStrike">
              <a:latin typeface="DejaVu Sans"/>
            </a:endParaRPr>
          </a:p>
        </p:txBody>
      </p:sp>
      <p:sp>
        <p:nvSpPr>
          <p:cNvPr id="675" name="CustomShape 4"/>
          <p:cNvSpPr/>
          <p:nvPr/>
        </p:nvSpPr>
        <p:spPr>
          <a:xfrm>
            <a:off x="655560" y="1523880"/>
            <a:ext cx="310788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router(config-pmap-c)#</a:t>
            </a:r>
            <a:endParaRPr b="0" lang="en-US" sz="1600" spc="-1" strike="noStrike">
              <a:latin typeface="DejaVu Sans"/>
            </a:endParaRPr>
          </a:p>
        </p:txBody>
      </p:sp>
      <p:sp>
        <p:nvSpPr>
          <p:cNvPr id="676" name="CustomShape 5"/>
          <p:cNvSpPr/>
          <p:nvPr/>
        </p:nvSpPr>
        <p:spPr>
          <a:xfrm>
            <a:off x="450720" y="3727800"/>
            <a:ext cx="8159400" cy="579240"/>
          </a:xfrm>
          <a:prstGeom prst="rect">
            <a:avLst/>
          </a:prstGeom>
          <a:solidFill>
            <a:schemeClr val="bg1"/>
          </a:solidFill>
          <a:ln w="28440">
            <a:solidFill>
              <a:schemeClr val="tx1"/>
            </a:solidFill>
            <a:miter/>
          </a:ln>
        </p:spPr>
        <p:style>
          <a:lnRef idx="0"/>
          <a:fillRef idx="0"/>
          <a:effectRef idx="0"/>
          <a:fontRef idx="minor"/>
        </p:style>
        <p:txBody>
          <a:bodyPr lIns="92160" rIns="92160" tIns="46080" bIns="46080"/>
          <a:p>
            <a:pPr>
              <a:lnSpc>
                <a:spcPct val="100000"/>
              </a:lnSpc>
            </a:pPr>
            <a:r>
              <a:rPr b="1" lang="en-US" sz="1600" spc="-1" strike="noStrike">
                <a:solidFill>
                  <a:srgbClr val="b21a1a"/>
                </a:solidFill>
                <a:latin typeface="Courier New"/>
              </a:rPr>
              <a:t>random-detect dscp </a:t>
            </a:r>
            <a:r>
              <a:rPr b="0" i="1" lang="en-US" sz="1600" spc="-1" strike="noStrike">
                <a:solidFill>
                  <a:srgbClr val="b21a1a"/>
                </a:solidFill>
                <a:latin typeface="Courier New"/>
              </a:rPr>
              <a:t>dscpvalue min-threshold max-threshold mark-prob-denominator</a:t>
            </a:r>
            <a:endParaRPr b="0" lang="en-US" sz="1600" spc="-1" strike="noStrike">
              <a:latin typeface="DejaVu Sans"/>
            </a:endParaRPr>
          </a:p>
        </p:txBody>
      </p:sp>
      <p:sp>
        <p:nvSpPr>
          <p:cNvPr id="677" name="CustomShape 6"/>
          <p:cNvSpPr/>
          <p:nvPr/>
        </p:nvSpPr>
        <p:spPr>
          <a:xfrm>
            <a:off x="396720" y="3383280"/>
            <a:ext cx="3107880" cy="335880"/>
          </a:xfrm>
          <a:prstGeom prst="rect">
            <a:avLst/>
          </a:prstGeom>
          <a:noFill/>
          <a:ln>
            <a:noFill/>
          </a:ln>
        </p:spPr>
        <p:style>
          <a:lnRef idx="0"/>
          <a:fillRef idx="0"/>
          <a:effectRef idx="0"/>
          <a:fontRef idx="minor"/>
        </p:style>
        <p:txBody>
          <a:bodyPr lIns="92160" rIns="92160" tIns="46080" bIns="46080"/>
          <a:p>
            <a:pPr>
              <a:lnSpc>
                <a:spcPct val="100000"/>
              </a:lnSpc>
              <a:spcBef>
                <a:spcPts val="320"/>
              </a:spcBef>
            </a:pPr>
            <a:r>
              <a:rPr b="1" lang="en-US" sz="1600" spc="-1" strike="noStrike">
                <a:solidFill>
                  <a:srgbClr val="000000"/>
                </a:solidFill>
                <a:latin typeface="Courier New"/>
              </a:rPr>
              <a:t>router(config-pmap-c)#</a:t>
            </a:r>
            <a:endParaRPr b="0" lang="en-US" sz="1600" spc="-1" strike="noStrike">
              <a:latin typeface="DejaVu Sans"/>
            </a:endParaRPr>
          </a:p>
        </p:txBody>
      </p:sp>
      <p:sp>
        <p:nvSpPr>
          <p:cNvPr id="678" name="CustomShape 7"/>
          <p:cNvSpPr/>
          <p:nvPr/>
        </p:nvSpPr>
        <p:spPr>
          <a:xfrm>
            <a:off x="380880" y="4754880"/>
            <a:ext cx="8229240" cy="802800"/>
          </a:xfrm>
          <a:prstGeom prst="rect">
            <a:avLst/>
          </a:prstGeom>
          <a:noFill/>
          <a:ln>
            <a:noFill/>
          </a:ln>
        </p:spPr>
        <p:style>
          <a:lnRef idx="0"/>
          <a:fillRef idx="0"/>
          <a:effectRef idx="0"/>
          <a:fontRef idx="minor"/>
        </p:style>
        <p:txBody>
          <a:bodyPr lIns="90000" rIns="90000" tIns="45000" bIns="45000"/>
          <a:p>
            <a:pPr lvl="1" marL="343080" indent="-228240">
              <a:lnSpc>
                <a:spcPct val="95000"/>
              </a:lnSpc>
              <a:spcBef>
                <a:spcPts val="839"/>
              </a:spcBef>
              <a:buClr>
                <a:srgbClr val="0183b7"/>
              </a:buClr>
              <a:buFont typeface="Symbol" charset="2"/>
              <a:buChar char=""/>
            </a:pPr>
            <a:r>
              <a:rPr b="0" lang="en-US" sz="2400" spc="-1" strike="noStrike">
                <a:solidFill>
                  <a:srgbClr val="000000"/>
                </a:solidFill>
                <a:latin typeface="Arial"/>
              </a:rPr>
              <a:t>Príkaz umožňuje predefinovať WRED profil pre zadanú hodnotu DSCP</a:t>
            </a:r>
            <a:endParaRPr b="0" lang="en-US" sz="2400" spc="-1" strike="noStrike">
              <a:latin typeface="DejaVu Sans"/>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79" name="Picture 2" descr=""/>
          <p:cNvPicPr/>
          <p:nvPr/>
        </p:nvPicPr>
        <p:blipFill>
          <a:blip r:embed="rId1"/>
          <a:stretch/>
        </p:blipFill>
        <p:spPr>
          <a:xfrm>
            <a:off x="1523880" y="1295280"/>
            <a:ext cx="6102000" cy="5200200"/>
          </a:xfrm>
          <a:prstGeom prst="rect">
            <a:avLst/>
          </a:prstGeom>
          <a:ln>
            <a:noFill/>
          </a:ln>
        </p:spPr>
      </p:pic>
      <p:sp>
        <p:nvSpPr>
          <p:cNvPr id="680"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Príklad použitia CBWRED podľa DSCP</a:t>
            </a:r>
            <a:endParaRPr b="0" lang="en-US" sz="3200" spc="-1" strike="noStrike">
              <a:solidFill>
                <a:srgbClr val="000000"/>
              </a:solidFill>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CustomShape 1"/>
          <p:cNvSpPr/>
          <p:nvPr/>
        </p:nvSpPr>
        <p:spPr>
          <a:xfrm>
            <a:off x="2741760" y="2357280"/>
            <a:ext cx="3809520" cy="2025360"/>
          </a:xfrm>
          <a:prstGeom prst="rect">
            <a:avLst/>
          </a:prstGeom>
          <a:noFill/>
          <a:ln>
            <a:noFill/>
          </a:ln>
        </p:spPr>
        <p:style>
          <a:lnRef idx="0"/>
          <a:fillRef idx="0"/>
          <a:effectRef idx="0"/>
          <a:fontRef idx="minor"/>
        </p:style>
      </p:sp>
      <p:sp>
        <p:nvSpPr>
          <p:cNvPr id="682" name="CustomShape 2"/>
          <p:cNvSpPr/>
          <p:nvPr/>
        </p:nvSpPr>
        <p:spPr>
          <a:xfrm>
            <a:off x="3812760" y="3699720"/>
            <a:ext cx="173160" cy="656640"/>
          </a:xfrm>
          <a:prstGeom prst="rect">
            <a:avLst/>
          </a:prstGeom>
          <a:solidFill>
            <a:srgbClr val="b21a1a"/>
          </a:solidFill>
          <a:ln>
            <a:noFill/>
          </a:ln>
        </p:spPr>
        <p:style>
          <a:lnRef idx="0"/>
          <a:fillRef idx="0"/>
          <a:effectRef idx="0"/>
          <a:fontRef idx="minor"/>
        </p:style>
      </p:sp>
      <p:sp>
        <p:nvSpPr>
          <p:cNvPr id="683" name="CustomShape 3"/>
          <p:cNvSpPr/>
          <p:nvPr/>
        </p:nvSpPr>
        <p:spPr>
          <a:xfrm>
            <a:off x="4822920" y="3681720"/>
            <a:ext cx="501840" cy="693000"/>
          </a:xfrm>
          <a:custGeom>
            <a:avLst/>
            <a:gdLst/>
            <a:ahLst/>
            <a:rect l="l" t="t"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p:spPr>
        <p:style>
          <a:lnRef idx="0"/>
          <a:fillRef idx="0"/>
          <a:effectRef idx="0"/>
          <a:fontRef idx="minor"/>
        </p:style>
      </p:sp>
      <p:sp>
        <p:nvSpPr>
          <p:cNvPr id="684" name="CustomShape 4"/>
          <p:cNvSpPr/>
          <p:nvPr/>
        </p:nvSpPr>
        <p:spPr>
          <a:xfrm>
            <a:off x="3086640" y="3681720"/>
            <a:ext cx="501840" cy="693000"/>
          </a:xfrm>
          <a:custGeom>
            <a:avLst/>
            <a:gdLst/>
            <a:ahLst/>
            <a:rect l="l" t="t"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p:spPr>
        <p:style>
          <a:lnRef idx="0"/>
          <a:fillRef idx="0"/>
          <a:effectRef idx="0"/>
          <a:fontRef idx="minor"/>
        </p:style>
      </p:sp>
      <p:sp>
        <p:nvSpPr>
          <p:cNvPr id="685" name="CustomShape 5"/>
          <p:cNvSpPr/>
          <p:nvPr/>
        </p:nvSpPr>
        <p:spPr>
          <a:xfrm>
            <a:off x="5506920" y="3681720"/>
            <a:ext cx="689400" cy="693000"/>
          </a:xfrm>
          <a:custGeom>
            <a:avLst/>
            <a:gdLst/>
            <a:ahLst/>
            <a:rect l="l" t="t"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p:spPr>
        <p:style>
          <a:lnRef idx="0"/>
          <a:fillRef idx="0"/>
          <a:effectRef idx="0"/>
          <a:fontRef idx="minor"/>
        </p:style>
      </p:sp>
      <p:sp>
        <p:nvSpPr>
          <p:cNvPr id="686" name="CustomShape 6"/>
          <p:cNvSpPr/>
          <p:nvPr/>
        </p:nvSpPr>
        <p:spPr>
          <a:xfrm>
            <a:off x="4209840" y="3681720"/>
            <a:ext cx="449280" cy="693000"/>
          </a:xfrm>
          <a:custGeom>
            <a:avLst/>
            <a:gdLst/>
            <a:ahLst/>
            <a:rect l="l" t="t"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p:spPr>
        <p:style>
          <a:lnRef idx="0"/>
          <a:fillRef idx="0"/>
          <a:effectRef idx="0"/>
          <a:fontRef idx="minor"/>
        </p:style>
      </p:sp>
      <p:sp>
        <p:nvSpPr>
          <p:cNvPr id="687" name="CustomShape 7"/>
          <p:cNvSpPr/>
          <p:nvPr/>
        </p:nvSpPr>
        <p:spPr>
          <a:xfrm>
            <a:off x="2741760" y="2903400"/>
            <a:ext cx="163080" cy="337320"/>
          </a:xfrm>
          <a:custGeom>
            <a:avLst/>
            <a:gdLst/>
            <a:ahLst/>
            <a:rect l="l" t="t"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p:spPr>
        <p:style>
          <a:lnRef idx="0"/>
          <a:fillRef idx="0"/>
          <a:effectRef idx="0"/>
          <a:fontRef idx="minor"/>
        </p:style>
      </p:sp>
      <p:sp>
        <p:nvSpPr>
          <p:cNvPr id="688" name="CustomShape 8"/>
          <p:cNvSpPr/>
          <p:nvPr/>
        </p:nvSpPr>
        <p:spPr>
          <a:xfrm>
            <a:off x="3199320" y="2676960"/>
            <a:ext cx="163080" cy="563760"/>
          </a:xfrm>
          <a:custGeom>
            <a:avLst/>
            <a:gdLst/>
            <a:ahLst/>
            <a:rect l="l" t="t"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p:spPr>
        <p:style>
          <a:lnRef idx="0"/>
          <a:fillRef idx="0"/>
          <a:effectRef idx="0"/>
          <a:fontRef idx="minor"/>
        </p:style>
      </p:sp>
      <p:sp>
        <p:nvSpPr>
          <p:cNvPr id="689" name="CustomShape 9"/>
          <p:cNvSpPr/>
          <p:nvPr/>
        </p:nvSpPr>
        <p:spPr>
          <a:xfrm>
            <a:off x="3649320" y="2365560"/>
            <a:ext cx="163080" cy="1038600"/>
          </a:xfrm>
          <a:custGeom>
            <a:avLst/>
            <a:gdLst/>
            <a:ahLst/>
            <a:rect l="l" t="t"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p:spPr>
        <p:style>
          <a:lnRef idx="0"/>
          <a:fillRef idx="0"/>
          <a:effectRef idx="0"/>
          <a:fontRef idx="minor"/>
        </p:style>
      </p:sp>
      <p:sp>
        <p:nvSpPr>
          <p:cNvPr id="690" name="CustomShape 10"/>
          <p:cNvSpPr/>
          <p:nvPr/>
        </p:nvSpPr>
        <p:spPr>
          <a:xfrm>
            <a:off x="4107240" y="2676960"/>
            <a:ext cx="163080" cy="563760"/>
          </a:xfrm>
          <a:custGeom>
            <a:avLst/>
            <a:gdLst/>
            <a:ahLst/>
            <a:rect l="l" t="t"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p:spPr>
        <p:style>
          <a:lnRef idx="0"/>
          <a:fillRef idx="0"/>
          <a:effectRef idx="0"/>
          <a:fontRef idx="minor"/>
        </p:style>
      </p:sp>
      <p:sp>
        <p:nvSpPr>
          <p:cNvPr id="691" name="CustomShape 11"/>
          <p:cNvSpPr/>
          <p:nvPr/>
        </p:nvSpPr>
        <p:spPr>
          <a:xfrm>
            <a:off x="4554720" y="2903400"/>
            <a:ext cx="173160" cy="337320"/>
          </a:xfrm>
          <a:custGeom>
            <a:avLst/>
            <a:gdLst/>
            <a:ahLst/>
            <a:rect l="l" t="t"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p:spPr>
        <p:style>
          <a:lnRef idx="0"/>
          <a:fillRef idx="0"/>
          <a:effectRef idx="0"/>
          <a:fontRef idx="minor"/>
        </p:style>
      </p:sp>
      <p:sp>
        <p:nvSpPr>
          <p:cNvPr id="692" name="CustomShape 12"/>
          <p:cNvSpPr/>
          <p:nvPr/>
        </p:nvSpPr>
        <p:spPr>
          <a:xfrm>
            <a:off x="5012640" y="2676960"/>
            <a:ext cx="164880" cy="563760"/>
          </a:xfrm>
          <a:custGeom>
            <a:avLst/>
            <a:gdLst/>
            <a:ahLst/>
            <a:rect l="l" t="t"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p:spPr>
        <p:style>
          <a:lnRef idx="0"/>
          <a:fillRef idx="0"/>
          <a:effectRef idx="0"/>
          <a:fontRef idx="minor"/>
        </p:style>
      </p:sp>
      <p:sp>
        <p:nvSpPr>
          <p:cNvPr id="693" name="CustomShape 13"/>
          <p:cNvSpPr/>
          <p:nvPr/>
        </p:nvSpPr>
        <p:spPr>
          <a:xfrm>
            <a:off x="5470560" y="2365560"/>
            <a:ext cx="164880" cy="1038600"/>
          </a:xfrm>
          <a:custGeom>
            <a:avLst/>
            <a:gdLst/>
            <a:ahLst/>
            <a:rect l="l" t="t"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p:spPr>
        <p:style>
          <a:lnRef idx="0"/>
          <a:fillRef idx="0"/>
          <a:effectRef idx="0"/>
          <a:fontRef idx="minor"/>
        </p:style>
      </p:sp>
      <p:sp>
        <p:nvSpPr>
          <p:cNvPr id="694" name="CustomShape 14"/>
          <p:cNvSpPr/>
          <p:nvPr/>
        </p:nvSpPr>
        <p:spPr>
          <a:xfrm>
            <a:off x="5920200" y="2676960"/>
            <a:ext cx="164880" cy="563760"/>
          </a:xfrm>
          <a:custGeom>
            <a:avLst/>
            <a:gdLst/>
            <a:ahLst/>
            <a:rect l="l" t="t"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p:spPr>
        <p:style>
          <a:lnRef idx="0"/>
          <a:fillRef idx="0"/>
          <a:effectRef idx="0"/>
          <a:fontRef idx="minor"/>
        </p:style>
      </p:sp>
      <p:sp>
        <p:nvSpPr>
          <p:cNvPr id="695" name="CustomShape 15"/>
          <p:cNvSpPr/>
          <p:nvPr/>
        </p:nvSpPr>
        <p:spPr>
          <a:xfrm>
            <a:off x="6378120" y="2903400"/>
            <a:ext cx="164880" cy="337320"/>
          </a:xfrm>
          <a:custGeom>
            <a:avLst/>
            <a:gdLst/>
            <a:ahLst/>
            <a:rect l="l" t="t"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p:spPr>
        <p:style>
          <a:lnRef idx="0"/>
          <a:fillRef idx="0"/>
          <a:effectRef idx="0"/>
          <a:fontRef idx="minor"/>
        </p:style>
      </p:sp>
      <p:sp>
        <p:nvSpPr>
          <p:cNvPr id="696" name="CustomShape 16"/>
          <p:cNvSpPr/>
          <p:nvPr/>
        </p:nvSpPr>
        <p:spPr>
          <a:xfrm>
            <a:off x="0" y="0"/>
            <a:ext cx="9143640" cy="685440"/>
          </a:xfrm>
          <a:prstGeom prst="rect">
            <a:avLst/>
          </a:prstGeom>
          <a:solidFill>
            <a:srgbClr val="ffffff"/>
          </a:solidFill>
          <a:ln>
            <a:noFill/>
          </a:ln>
        </p:spPr>
        <p:style>
          <a:lnRef idx="0"/>
          <a:fillRef idx="0"/>
          <a:effectRef idx="0"/>
          <a:fontRef idx="minor"/>
        </p:style>
      </p:sp>
    </p:spTree>
  </p:cSld>
  <p:transition spd="med">
    <p:wipe dir="r"/>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6" name="Picture 2" descr=""/>
          <p:cNvPicPr/>
          <p:nvPr/>
        </p:nvPicPr>
        <p:blipFill>
          <a:blip r:embed="rId1"/>
          <a:stretch/>
        </p:blipFill>
        <p:spPr>
          <a:xfrm>
            <a:off x="228600" y="1143000"/>
            <a:ext cx="8721360" cy="3325320"/>
          </a:xfrm>
          <a:prstGeom prst="rect">
            <a:avLst/>
          </a:prstGeom>
          <a:ln>
            <a:noFill/>
          </a:ln>
        </p:spPr>
      </p:pic>
      <p:sp>
        <p:nvSpPr>
          <p:cNvPr id="447"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Architektúra frontového systému</a:t>
            </a:r>
            <a:endParaRPr b="0" lang="en-US" sz="3200" spc="-1" strike="noStrike">
              <a:solidFill>
                <a:srgbClr val="000000"/>
              </a:solidFill>
              <a:latin typeface="Arial"/>
            </a:endParaRPr>
          </a:p>
        </p:txBody>
      </p:sp>
      <p:sp>
        <p:nvSpPr>
          <p:cNvPr id="448" name="TextShape 2"/>
          <p:cNvSpPr txBox="1"/>
          <p:nvPr/>
        </p:nvSpPr>
        <p:spPr>
          <a:xfrm>
            <a:off x="655560" y="4952880"/>
            <a:ext cx="8159400" cy="159984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Hardvérový front je vždy FIFO</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Štruktúra softvérového frontového systému je konfigurovateľná podľa druhu smerovača, rozhraní a verzie IOSu</a:t>
            </a:r>
            <a:endParaRPr b="0" lang="en-US" sz="2000" spc="-1" strike="noStrike">
              <a:solidFill>
                <a:srgbClr val="000000"/>
              </a:solid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9" name="Picture 2" descr=""/>
          <p:cNvPicPr/>
          <p:nvPr/>
        </p:nvPicPr>
        <p:blipFill>
          <a:blip r:embed="rId1"/>
          <a:stretch/>
        </p:blipFill>
        <p:spPr>
          <a:xfrm>
            <a:off x="1447920" y="1828800"/>
            <a:ext cx="5859000" cy="2231640"/>
          </a:xfrm>
          <a:prstGeom prst="rect">
            <a:avLst/>
          </a:prstGeom>
          <a:ln>
            <a:noFill/>
          </a:ln>
        </p:spPr>
      </p:pic>
      <p:sp>
        <p:nvSpPr>
          <p:cNvPr id="450"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Softvérové fronty</a:t>
            </a:r>
            <a:endParaRPr b="0" lang="en-US" sz="3200" spc="-1" strike="noStrike">
              <a:solidFill>
                <a:srgbClr val="000000"/>
              </a:solidFill>
              <a:latin typeface="Arial"/>
            </a:endParaRPr>
          </a:p>
        </p:txBody>
      </p:sp>
      <p:sp>
        <p:nvSpPr>
          <p:cNvPr id="451" name="TextShape 2"/>
          <p:cNvSpPr txBox="1"/>
          <p:nvPr/>
        </p:nvSpPr>
        <p:spPr>
          <a:xfrm>
            <a:off x="655560" y="4572000"/>
            <a:ext cx="8159400" cy="1980720"/>
          </a:xfrm>
          <a:prstGeom prst="rect">
            <a:avLst/>
          </a:prstGeom>
          <a:noFill/>
          <a:ln>
            <a:noFill/>
          </a:ln>
        </p:spPr>
        <p:txBody>
          <a:bodyPr lIns="82080" rIns="82080" tIns="41040" bIns="41040"/>
          <a:p>
            <a:pPr marL="176040" indent="-175680">
              <a:lnSpc>
                <a:spcPct val="85000"/>
              </a:lnSpc>
              <a:spcBef>
                <a:spcPts val="901"/>
              </a:spcBef>
              <a:buClr>
                <a:srgbClr val="0183b7"/>
              </a:buClr>
              <a:buFont typeface="Wingdings" charset="2"/>
              <a:buChar char=""/>
            </a:pPr>
            <a:r>
              <a:rPr b="0" lang="en-US" sz="1800" spc="-1" strike="noStrike">
                <a:solidFill>
                  <a:srgbClr val="000000"/>
                </a:solidFill>
                <a:latin typeface="Arial"/>
              </a:rPr>
              <a:t>Ak je hardvérový front rozhrania zaplnený, znamená to zahltenie rozhrania. Pakety, ktoré sa nezmestia do hardvérového frontu, sa ukladajú do softvérových frontov</a:t>
            </a:r>
            <a:endParaRPr b="0" lang="en-US" sz="1800" spc="-1" strike="noStrike">
              <a:solidFill>
                <a:srgbClr val="000000"/>
              </a:solidFill>
              <a:latin typeface="Arial"/>
            </a:endParaRPr>
          </a:p>
          <a:p>
            <a:pPr marL="176040" indent="-175680">
              <a:lnSpc>
                <a:spcPct val="85000"/>
              </a:lnSpc>
              <a:spcBef>
                <a:spcPts val="901"/>
              </a:spcBef>
              <a:buClr>
                <a:srgbClr val="0183b7"/>
              </a:buClr>
              <a:buFont typeface="Wingdings" charset="2"/>
              <a:buChar char=""/>
            </a:pPr>
            <a:r>
              <a:rPr b="0" lang="en-US" sz="1800" spc="-1" strike="noStrike">
                <a:solidFill>
                  <a:srgbClr val="000000"/>
                </a:solidFill>
                <a:latin typeface="Arial"/>
              </a:rPr>
              <a:t>Ak je v hardvérovom fronte rozhrania ešte voľné miesto, odosielaný paket sa doň vloží priamo – neprechádza softvérovým frontom</a:t>
            </a:r>
            <a:endParaRPr b="0" lang="en-US" sz="1800" spc="-1" strike="noStrike">
              <a:solidFill>
                <a:srgbClr val="000000"/>
              </a:solidFill>
              <a:latin typeface="Arial"/>
            </a:endParaRPr>
          </a:p>
          <a:p>
            <a:pPr lvl="1" marL="531720" indent="-175680">
              <a:lnSpc>
                <a:spcPct val="85000"/>
              </a:lnSpc>
              <a:spcBef>
                <a:spcPts val="799"/>
              </a:spcBef>
              <a:buClr>
                <a:srgbClr val="0183b7"/>
              </a:buClr>
              <a:buFont typeface="Wingdings" charset="2"/>
              <a:buChar char=""/>
            </a:pPr>
            <a:r>
              <a:rPr b="0" lang="en-US" sz="1600" spc="-1" strike="noStrike">
                <a:solidFill>
                  <a:srgbClr val="000000"/>
                </a:solidFill>
                <a:latin typeface="Arial"/>
              </a:rPr>
              <a:t>Ukladanie paketov do softvérového frontu nastáva </a:t>
            </a:r>
            <a:r>
              <a:rPr b="1" lang="en-US" sz="1600" spc="-1" strike="noStrike">
                <a:solidFill>
                  <a:srgbClr val="b21a1a"/>
                </a:solidFill>
                <a:latin typeface="Arial"/>
              </a:rPr>
              <a:t>iba</a:t>
            </a:r>
            <a:r>
              <a:rPr b="0" lang="en-US" sz="1600" spc="-1" strike="noStrike">
                <a:solidFill>
                  <a:srgbClr val="b21a1a"/>
                </a:solidFill>
                <a:latin typeface="Arial"/>
              </a:rPr>
              <a:t> </a:t>
            </a:r>
            <a:r>
              <a:rPr b="0" lang="en-US" sz="1600" spc="-1" strike="noStrike">
                <a:solidFill>
                  <a:srgbClr val="000000"/>
                </a:solidFill>
                <a:latin typeface="Arial"/>
              </a:rPr>
              <a:t>vtedy, keď je hardvérový front plný</a:t>
            </a:r>
            <a:endParaRPr b="0" lang="en-US" sz="1600" spc="-1" strike="noStrike">
              <a:solidFill>
                <a:srgbClr val="000000"/>
              </a:solid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TextShape 1"/>
          <p:cNvSpPr txBox="1"/>
          <p:nvPr/>
        </p:nvSpPr>
        <p:spPr>
          <a:xfrm>
            <a:off x="655560" y="304920"/>
            <a:ext cx="8145000" cy="685440"/>
          </a:xfrm>
          <a:prstGeom prst="rect">
            <a:avLst/>
          </a:prstGeom>
          <a:noFill/>
          <a:ln>
            <a:noFill/>
          </a:ln>
        </p:spPr>
        <p:txBody>
          <a:bodyPr lIns="82080" rIns="82080" tIns="41040" bIns="41040" anchor="b"/>
          <a:p>
            <a:pPr>
              <a:lnSpc>
                <a:spcPct val="90000"/>
              </a:lnSpc>
            </a:pPr>
            <a:r>
              <a:rPr b="1" lang="en-US" sz="3200" spc="-1" strike="noStrike">
                <a:solidFill>
                  <a:srgbClr val="0183b7"/>
                </a:solidFill>
                <a:latin typeface="Arial"/>
              </a:rPr>
              <a:t>Hardvérový front</a:t>
            </a:r>
            <a:endParaRPr b="0" lang="en-US" sz="3200" spc="-1" strike="noStrike">
              <a:solidFill>
                <a:srgbClr val="000000"/>
              </a:solidFill>
              <a:latin typeface="Arial"/>
            </a:endParaRPr>
          </a:p>
        </p:txBody>
      </p:sp>
      <p:sp>
        <p:nvSpPr>
          <p:cNvPr id="453" name="TextShape 2"/>
          <p:cNvSpPr txBox="1"/>
          <p:nvPr/>
        </p:nvSpPr>
        <p:spPr>
          <a:xfrm>
            <a:off x="655560" y="1143000"/>
            <a:ext cx="8159400" cy="5409720"/>
          </a:xfrm>
          <a:prstGeom prst="rect">
            <a:avLst/>
          </a:prstGeom>
          <a:noFill/>
          <a:ln>
            <a:noFill/>
          </a:ln>
        </p:spPr>
        <p:txBody>
          <a:bodyPr lIns="82080" rIns="82080" tIns="41040" bIns="41040"/>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Veľkosť hardvérového frontu na rozhraní je obmedzená, ale v rámci technických limitov konfigurovateľná</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Smerovače určujú veľkosť hardvérového frontu rozhrania automaticky na základe konfigurovanej prenosovej kapacity (</a:t>
            </a:r>
            <a:r>
              <a:rPr b="1" lang="en-US" sz="2000" spc="-1" strike="noStrike">
                <a:solidFill>
                  <a:srgbClr val="b21a1a"/>
                </a:solidFill>
                <a:latin typeface="Courier New"/>
              </a:rPr>
              <a:t>bandwidth</a:t>
            </a:r>
            <a:r>
              <a:rPr b="0" lang="en-US" sz="2000" spc="-1" strike="noStrike">
                <a:solidFill>
                  <a:srgbClr val="000000"/>
                </a:solidFill>
                <a:latin typeface="Arial"/>
              </a:rPr>
              <a:t>) </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Veľkosť hardvérového frontu je možné priamo konfigurovať na rozhraní príkazom </a:t>
            </a:r>
            <a:r>
              <a:rPr b="1" lang="en-US" sz="2000" spc="-1" strike="noStrike">
                <a:solidFill>
                  <a:srgbClr val="b21a1a"/>
                </a:solidFill>
                <a:latin typeface="Courier New"/>
              </a:rPr>
              <a:t>tx-ring-limit</a:t>
            </a:r>
            <a:endParaRPr b="0" lang="en-US" sz="20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Zmenšenie veľkosti hardérového frontu má dve základné výhody:</a:t>
            </a:r>
            <a:endParaRPr b="0" lang="en-US" sz="20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Skráti čas čakania v hardvérovom fronte</a:t>
            </a:r>
            <a:endParaRPr b="0" lang="en-US" sz="18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Urýchli aktiváciu softvérových frontových mechanizmov v IOSe</a:t>
            </a:r>
            <a:endParaRPr b="0" lang="en-US" sz="1800" spc="-1" strike="noStrike">
              <a:solidFill>
                <a:srgbClr val="000000"/>
              </a:solidFill>
              <a:latin typeface="Arial"/>
            </a:endParaRPr>
          </a:p>
          <a:p>
            <a:pPr marL="176040" indent="-175680">
              <a:lnSpc>
                <a:spcPct val="95000"/>
              </a:lnSpc>
              <a:spcBef>
                <a:spcPts val="1001"/>
              </a:spcBef>
              <a:buClr>
                <a:srgbClr val="0183b7"/>
              </a:buClr>
              <a:buFont typeface="Wingdings" charset="2"/>
              <a:buChar char=""/>
            </a:pPr>
            <a:r>
              <a:rPr b="0" lang="en-US" sz="2000" spc="-1" strike="noStrike">
                <a:solidFill>
                  <a:srgbClr val="000000"/>
                </a:solidFill>
                <a:latin typeface="Arial"/>
              </a:rPr>
              <a:t>Nevhodné nastavenia však môžu spôsobiť neželané efekty:</a:t>
            </a:r>
            <a:endParaRPr b="0" lang="en-US" sz="20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Pridlhý hardvérový front spôsobí dlhé čakanie paketov a oneskorenú aktiváciu softvérových frontových disciplín</a:t>
            </a:r>
            <a:endParaRPr b="0" lang="en-US" sz="1800" spc="-1" strike="noStrike">
              <a:solidFill>
                <a:srgbClr val="000000"/>
              </a:solidFill>
              <a:latin typeface="Arial"/>
            </a:endParaRPr>
          </a:p>
          <a:p>
            <a:pPr lvl="1" marL="531720" indent="-175680">
              <a:lnSpc>
                <a:spcPct val="100000"/>
              </a:lnSpc>
              <a:spcBef>
                <a:spcPts val="901"/>
              </a:spcBef>
              <a:buClr>
                <a:srgbClr val="0183b7"/>
              </a:buClr>
              <a:buFont typeface="Wingdings" charset="2"/>
              <a:buChar char=""/>
            </a:pPr>
            <a:r>
              <a:rPr b="0" lang="en-US" sz="1800" spc="-1" strike="noStrike">
                <a:solidFill>
                  <a:srgbClr val="000000"/>
                </a:solidFill>
                <a:latin typeface="Arial"/>
              </a:rPr>
              <a:t>Prikrátky hardvérový front môže viesť k nadmernému počtu prerušení (IRQ), ktoré zaťažujú CPU a presúvajú úzke hrdlo (aj) naň</a:t>
            </a:r>
            <a:endParaRPr b="0" lang="en-US" sz="1800" spc="-1" strike="noStrike">
              <a:solidFill>
                <a:srgbClr val="000000"/>
              </a:solid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CCNP v5</Template>
  <TotalTime>4790</TotalTime>
  <Application>LibreOffice/5.4.1.2.0$Linux_X86_64 LibreOffice_project/40m0$Build-2</Application>
  <Pages>28</Pages>
  <Words>12879</Words>
  <Paragraphs>804</Paragraphs>
  <Company>Cisco Learning</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2007-02-08T19:29:21Z</dcterms:created>
  <dc:creator>Sonya Coker</dc:creator>
  <dc:description/>
  <dc:language>en-US</dc:language>
  <cp:lastModifiedBy/>
  <cp:lastPrinted>1999-01-27T00:54:54Z</cp:lastPrinted>
  <dcterms:modified xsi:type="dcterms:W3CDTF">2017-10-05T15:07:18Z</dcterms:modified>
  <cp:revision>193</cp:revision>
  <dc:subject>Guide for Creating Powerpoint Presentations</dc:subject>
  <dc:title>CCNP4v5.0</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Cisco Learning</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61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66</vt:i4>
  </property>
</Properties>
</file>