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0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67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3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612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95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8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2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9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036F81-40B5-4A23-A316-A1616CE2B48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77DDB-3196-4695-A908-8EDD58E2A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98242-1366-413B-A48A-BF5E7DBD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812801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1A1A1A"/>
                </a:solidFill>
                <a:latin typeface="Playfair Display" panose="020B0604020202020204" pitchFamily="2" charset="0"/>
              </a:rPr>
              <a:t>Création et optimisation</a:t>
            </a:r>
            <a:r>
              <a:rPr lang="fr-FR" sz="2800" b="1" i="0" u="none" strike="noStrike" dirty="0">
                <a:solidFill>
                  <a:srgbClr val="1A1A1A"/>
                </a:solidFill>
                <a:effectLst/>
                <a:latin typeface="Playfair Display" panose="020B0604020202020204" pitchFamily="2" charset="0"/>
              </a:rPr>
              <a:t> des lignes ferroviaires souterraine d’une ville</a:t>
            </a: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F0802-9A8B-5A7F-4B55-24B53CB71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Guillaume TÉZENAS DU MONTCEL, </a:t>
            </a:r>
            <a:r>
              <a:rPr lang="fr-FR" dirty="0" err="1"/>
              <a:t>Nitharsan</a:t>
            </a:r>
            <a:r>
              <a:rPr lang="fr-FR" dirty="0"/>
              <a:t> LUXMAN et Yacine ACHAB</a:t>
            </a:r>
          </a:p>
        </p:txBody>
      </p:sp>
    </p:spTree>
    <p:extLst>
      <p:ext uri="{BB962C8B-B14F-4D97-AF65-F5344CB8AC3E}">
        <p14:creationId xmlns:p14="http://schemas.microsoft.com/office/powerpoint/2010/main" val="113208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FB5C5-2E2B-F429-325B-8A40E684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D771B2-E8C7-EED7-1858-455AAC30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32" y="2778339"/>
            <a:ext cx="4633275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661B05-6E27-7A48-8253-BBBA8838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78" y="4738127"/>
            <a:ext cx="3768919" cy="1884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90E29F-26B3-0F1D-CBB5-9F9C577E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60"/>
            <a:ext cx="3530749" cy="2648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97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CDF79-A47D-CA45-8333-F4B1F904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F614D1-1CCE-C501-B393-7DC9EFDB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Données stockées :</a:t>
            </a:r>
          </a:p>
          <a:p>
            <a:pPr>
              <a:buFontTx/>
              <a:buChar char="-"/>
            </a:pPr>
            <a:r>
              <a:rPr lang="fr-FR" dirty="0"/>
              <a:t>Coordonnées et nom des stations de Paris (+ 200)</a:t>
            </a:r>
          </a:p>
          <a:p>
            <a:pPr>
              <a:buFontTx/>
              <a:buChar char="-"/>
            </a:pPr>
            <a:r>
              <a:rPr lang="fr-FR" dirty="0"/>
              <a:t>Nombres d’entrées dans chaque station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670135-64B0-5776-FF3C-EEAE816E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2329648"/>
            <a:ext cx="3426931" cy="1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166B68-9F41-3B3A-9AF0-D2FA46EA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31" y="2329648"/>
            <a:ext cx="1398603" cy="14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0A575-D8CC-801B-21F4-6FE9B1AC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E78CD-A4D1-4CED-346A-752535E8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034" y="1562099"/>
            <a:ext cx="10021150" cy="3145654"/>
          </a:xfrm>
        </p:spPr>
        <p:txBody>
          <a:bodyPr/>
          <a:lstStyle/>
          <a:p>
            <a:r>
              <a:rPr lang="fr-FR" dirty="0"/>
              <a:t>But : Lié tout les sommets en ayant le chemin le plus court (pas loin du problème du voyageur de commerce)</a:t>
            </a:r>
          </a:p>
          <a:p>
            <a:r>
              <a:rPr lang="fr-FR" dirty="0"/>
              <a:t>Algorithme génétique</a:t>
            </a:r>
          </a:p>
          <a:p>
            <a:r>
              <a:rPr lang="fr-FR" dirty="0"/>
              <a:t>Paramètres : Population, mutation rate, itérations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12B0A7-7F6D-263F-D1FE-1AB28AE8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11" y="3938947"/>
            <a:ext cx="3535622" cy="2730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042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0DA81-E75D-2D82-4ABE-4E6A9899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&amp;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5AA47-5A08-5E81-88B5-430E9D1E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1993"/>
            <a:ext cx="10018713" cy="3124201"/>
          </a:xfrm>
        </p:spPr>
        <p:txBody>
          <a:bodyPr/>
          <a:lstStyle/>
          <a:p>
            <a:r>
              <a:rPr lang="fr-FR" dirty="0"/>
              <a:t>Code en Python en orienté objet</a:t>
            </a:r>
          </a:p>
          <a:p>
            <a:r>
              <a:rPr lang="fr-FR" dirty="0"/>
              <a:t>Utilisation des librairies « </a:t>
            </a:r>
            <a:r>
              <a:rPr lang="fr-FR" dirty="0" err="1"/>
              <a:t>folium</a:t>
            </a:r>
            <a:r>
              <a:rPr lang="fr-FR" dirty="0"/>
              <a:t> » et « </a:t>
            </a:r>
            <a:r>
              <a:rPr lang="fr-FR" dirty="0" err="1"/>
              <a:t>webbrowser</a:t>
            </a:r>
            <a:r>
              <a:rPr lang="fr-FR" dirty="0"/>
              <a:t> » pour afficher un plan sur une page HTML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902A51-B8D3-A328-5751-F7E8CFEAFC3B}"/>
              </a:ext>
            </a:extLst>
          </p:cNvPr>
          <p:cNvSpPr/>
          <p:nvPr/>
        </p:nvSpPr>
        <p:spPr>
          <a:xfrm>
            <a:off x="5199005" y="5129813"/>
            <a:ext cx="1429305" cy="80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4EEC759-12E2-4F44-7041-B045194E0D86}"/>
              </a:ext>
            </a:extLst>
          </p:cNvPr>
          <p:cNvSpPr/>
          <p:nvPr/>
        </p:nvSpPr>
        <p:spPr>
          <a:xfrm>
            <a:off x="2858000" y="4339701"/>
            <a:ext cx="1429305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C68E2F4-601F-ACE1-13EE-9F153BE6344E}"/>
              </a:ext>
            </a:extLst>
          </p:cNvPr>
          <p:cNvSpPr/>
          <p:nvPr/>
        </p:nvSpPr>
        <p:spPr>
          <a:xfrm>
            <a:off x="2857999" y="5930284"/>
            <a:ext cx="1429305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C07A382-02F4-BA64-5B3C-4BDDD933F59C}"/>
              </a:ext>
            </a:extLst>
          </p:cNvPr>
          <p:cNvSpPr/>
          <p:nvPr/>
        </p:nvSpPr>
        <p:spPr>
          <a:xfrm>
            <a:off x="5199005" y="3864006"/>
            <a:ext cx="1429305" cy="7901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Algorithme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6FC2390-8929-94CA-BD6A-D808BEDD5667}"/>
              </a:ext>
            </a:extLst>
          </p:cNvPr>
          <p:cNvSpPr/>
          <p:nvPr/>
        </p:nvSpPr>
        <p:spPr>
          <a:xfrm>
            <a:off x="7682143" y="5129813"/>
            <a:ext cx="1429305" cy="7901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ShowMap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7EECBB-E6FD-EED5-E64E-D7969A5ED07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572652" y="5129813"/>
            <a:ext cx="1" cy="80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C86781D-DAA1-90BD-B19A-8A836806EE1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287304" y="5530788"/>
            <a:ext cx="911701" cy="79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96C74E-A2FC-59B2-65B5-F46E0FEFE2E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287305" y="4734757"/>
            <a:ext cx="911700" cy="796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FD3C647-6757-5576-D607-73F6AFFB483A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287305" y="4259062"/>
            <a:ext cx="911700" cy="47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633C76F-3D2C-2714-458A-581F4BD5E5A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628310" y="5524869"/>
            <a:ext cx="1053833" cy="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07C9A2B-7C14-7227-1B7B-C7E08E57497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913658" y="4654118"/>
            <a:ext cx="0" cy="47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2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8008F-F514-45DB-0CBB-ADE74E25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V1 : trouver le chemin optimal pour une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C8DDF-0311-D0F0-7467-0334F5B1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22" y="1912399"/>
            <a:ext cx="10018713" cy="3653900"/>
          </a:xfrm>
        </p:spPr>
        <p:txBody>
          <a:bodyPr>
            <a:normAutofit/>
          </a:bodyPr>
          <a:lstStyle/>
          <a:p>
            <a:r>
              <a:rPr lang="fr-FR" dirty="0"/>
              <a:t>Une ligne de 20 stations :</a:t>
            </a:r>
          </a:p>
          <a:p>
            <a:pPr lvl="1"/>
            <a:r>
              <a:rPr lang="fr-FR" dirty="0"/>
              <a:t>1 000 itérations</a:t>
            </a:r>
          </a:p>
          <a:p>
            <a:pPr lvl="1"/>
            <a:r>
              <a:rPr lang="fr-FR" dirty="0"/>
              <a:t>Populations : 1000</a:t>
            </a:r>
          </a:p>
          <a:p>
            <a:pPr lvl="1"/>
            <a:r>
              <a:rPr lang="fr-FR" dirty="0"/>
              <a:t>Mutation rate : 0.3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A3993A-CD98-ADEF-CCB2-0DAC3664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25" y="2438399"/>
            <a:ext cx="5556438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8008F-F514-45DB-0CBB-ADE74E25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 : trouver le chemin optimal pour plusieurs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C8DDF-0311-D0F0-7467-0334F5B1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22" y="1912399"/>
            <a:ext cx="10018713" cy="3653900"/>
          </a:xfrm>
        </p:spPr>
        <p:txBody>
          <a:bodyPr>
            <a:normAutofit/>
          </a:bodyPr>
          <a:lstStyle/>
          <a:p>
            <a:r>
              <a:rPr lang="fr-FR" dirty="0"/>
              <a:t>Deux ligne de 10 stations :</a:t>
            </a:r>
          </a:p>
          <a:p>
            <a:pPr lvl="1"/>
            <a:r>
              <a:rPr lang="fr-FR" dirty="0"/>
              <a:t>1 000 itérations</a:t>
            </a:r>
          </a:p>
          <a:p>
            <a:pPr lvl="1"/>
            <a:r>
              <a:rPr lang="fr-FR" dirty="0"/>
              <a:t>Populations : 1000</a:t>
            </a:r>
          </a:p>
          <a:p>
            <a:pPr lvl="1"/>
            <a:r>
              <a:rPr lang="fr-FR" dirty="0"/>
              <a:t>Mutation rate : 0.3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9B21D-9B6B-AD31-46BE-922BED3C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81" y="2438399"/>
            <a:ext cx="5273337" cy="38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5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F390-65DA-6C7A-FF9D-1B815295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suite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9DD18-BE8A-D4EE-A973-E8C6EAE2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V3 : L’algorithme détermine lui-même quelles stations et combien de station mettre dans chaque ligne (on renseigne le nombre de ligne il doit générer).</a:t>
            </a:r>
          </a:p>
          <a:p>
            <a:r>
              <a:rPr lang="fr-FR" dirty="0"/>
              <a:t>V4 : Déterminer les paramètres qui oblige l’algorithme à faire une nouvelle ligne : budget, distance. (Objectif actuel)</a:t>
            </a:r>
          </a:p>
          <a:p>
            <a:r>
              <a:rPr lang="fr-FR" dirty="0"/>
              <a:t>V5 : Ajout d’un nouveau paramètre : le flux des usagers</a:t>
            </a:r>
          </a:p>
          <a:p>
            <a:r>
              <a:rPr lang="fr-FR" dirty="0"/>
              <a:t>V6 : Ajout d’un nouveau paramètre : zone non autorisé à creuser (plan souterrain où il est interdit de creuser) / Création de station en fonction des zones d’affluence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95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659</TotalTime>
  <Words>251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Corbel</vt:lpstr>
      <vt:lpstr>Playfair Display</vt:lpstr>
      <vt:lpstr>Parallaxe</vt:lpstr>
      <vt:lpstr>Création et optimisation des lignes ferroviaires souterraine d’une ville</vt:lpstr>
      <vt:lpstr>Sujet</vt:lpstr>
      <vt:lpstr>Base de données</vt:lpstr>
      <vt:lpstr>Algorithme</vt:lpstr>
      <vt:lpstr>Client &amp; Back-end</vt:lpstr>
      <vt:lpstr>V1 : trouver le chemin optimal pour une ligne</vt:lpstr>
      <vt:lpstr>V2 : trouver le chemin optimal pour plusieurs lignes</vt:lpstr>
      <vt:lpstr>La suite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optimisation des lignes ferroviaires souterraine d’une ville</dc:title>
  <dc:creator>Guillaume TEZENAS DU MONTCEL</dc:creator>
  <cp:lastModifiedBy>Guillaume TEZENAS DU MONTCEL</cp:lastModifiedBy>
  <cp:revision>11</cp:revision>
  <dcterms:created xsi:type="dcterms:W3CDTF">2022-05-02T07:51:16Z</dcterms:created>
  <dcterms:modified xsi:type="dcterms:W3CDTF">2022-07-04T14:40:17Z</dcterms:modified>
</cp:coreProperties>
</file>