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77" r:id="rId9"/>
  </p:sldIdLst>
  <p:sldSz cx="12192000" cy="6858000"/>
  <p:notesSz cx="6858000" cy="9144000"/>
  <p:embeddedFontLst>
    <p:embeddedFont>
      <p:font typeface="Abril Fatface" panose="02000503000000020003" pitchFamily="2" charset="0"/>
      <p:regular r:id="rId11"/>
    </p:embeddedFont>
    <p:embeddedFont>
      <p:font typeface="Barlow Condensed" panose="00000506000000000000" pitchFamily="2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23AAF-E2E8-4B24-93B5-74A986CC83EB}" v="50" dt="2024-03-01T14:00:43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ke Botha" userId="e58bfbca-cd1c-4393-8739-94581b1060c7" providerId="ADAL" clId="{7CE23AAF-E2E8-4B24-93B5-74A986CC83EB}"/>
    <pc:docChg chg="undo custSel addSld delSld modSld sldOrd">
      <pc:chgData name="Carike Botha" userId="e58bfbca-cd1c-4393-8739-94581b1060c7" providerId="ADAL" clId="{7CE23AAF-E2E8-4B24-93B5-74A986CC83EB}" dt="2024-03-01T14:00:58.259" v="127" actId="20577"/>
      <pc:docMkLst>
        <pc:docMk/>
      </pc:docMkLst>
      <pc:sldChg chg="addSp modSp mod">
        <pc:chgData name="Carike Botha" userId="e58bfbca-cd1c-4393-8739-94581b1060c7" providerId="ADAL" clId="{7CE23AAF-E2E8-4B24-93B5-74A986CC83EB}" dt="2024-02-27T22:58:19.982" v="97" actId="14100"/>
        <pc:sldMkLst>
          <pc:docMk/>
          <pc:sldMk cId="0" sldId="256"/>
        </pc:sldMkLst>
        <pc:spChg chg="mod">
          <ac:chgData name="Carike Botha" userId="e58bfbca-cd1c-4393-8739-94581b1060c7" providerId="ADAL" clId="{7CE23AAF-E2E8-4B24-93B5-74A986CC83EB}" dt="2024-02-27T22:46:59.626" v="15" actId="1076"/>
          <ac:spMkLst>
            <pc:docMk/>
            <pc:sldMk cId="0" sldId="256"/>
            <ac:spMk id="742" creationId="{00000000-0000-0000-0000-000000000000}"/>
          </ac:spMkLst>
        </pc:spChg>
        <pc:spChg chg="mod">
          <ac:chgData name="Carike Botha" userId="e58bfbca-cd1c-4393-8739-94581b1060c7" providerId="ADAL" clId="{7CE23AAF-E2E8-4B24-93B5-74A986CC83EB}" dt="2024-02-27T22:58:19.982" v="97" actId="14100"/>
          <ac:spMkLst>
            <pc:docMk/>
            <pc:sldMk cId="0" sldId="256"/>
            <ac:spMk id="743" creationId="{00000000-0000-0000-0000-000000000000}"/>
          </ac:spMkLst>
        </pc:spChg>
        <pc:spChg chg="mod">
          <ac:chgData name="Carike Botha" userId="e58bfbca-cd1c-4393-8739-94581b1060c7" providerId="ADAL" clId="{7CE23AAF-E2E8-4B24-93B5-74A986CC83EB}" dt="2024-02-27T22:46:59.626" v="15" actId="1076"/>
          <ac:spMkLst>
            <pc:docMk/>
            <pc:sldMk cId="0" sldId="256"/>
            <ac:spMk id="744" creationId="{00000000-0000-0000-0000-000000000000}"/>
          </ac:spMkLst>
        </pc:spChg>
        <pc:spChg chg="mod">
          <ac:chgData name="Carike Botha" userId="e58bfbca-cd1c-4393-8739-94581b1060c7" providerId="ADAL" clId="{7CE23AAF-E2E8-4B24-93B5-74A986CC83EB}" dt="2024-02-27T22:46:59.626" v="15" actId="1076"/>
          <ac:spMkLst>
            <pc:docMk/>
            <pc:sldMk cId="0" sldId="256"/>
            <ac:spMk id="745" creationId="{00000000-0000-0000-0000-000000000000}"/>
          </ac:spMkLst>
        </pc:spChg>
        <pc:picChg chg="add mod">
          <ac:chgData name="Carike Botha" userId="e58bfbca-cd1c-4393-8739-94581b1060c7" providerId="ADAL" clId="{7CE23AAF-E2E8-4B24-93B5-74A986CC83EB}" dt="2024-02-27T22:46:40.836" v="14" actId="1076"/>
          <ac:picMkLst>
            <pc:docMk/>
            <pc:sldMk cId="0" sldId="256"/>
            <ac:picMk id="2" creationId="{4304B56B-BA28-AB8A-74B4-B762CCFDFA6D}"/>
          </ac:picMkLst>
        </pc:picChg>
      </pc:sldChg>
      <pc:sldChg chg="add del mod modShow">
        <pc:chgData name="Carike Botha" userId="e58bfbca-cd1c-4393-8739-94581b1060c7" providerId="ADAL" clId="{7CE23AAF-E2E8-4B24-93B5-74A986CC83EB}" dt="2024-02-27T22:47:45.179" v="20" actId="47"/>
        <pc:sldMkLst>
          <pc:docMk/>
          <pc:sldMk cId="0" sldId="257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58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59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0"/>
        </pc:sldMkLst>
      </pc:sldChg>
      <pc:sldChg chg="del ord modNotes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1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2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3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4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5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6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7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8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69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70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71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72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73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74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75"/>
        </pc:sldMkLst>
      </pc:sldChg>
      <pc:sldChg chg="del">
        <pc:chgData name="Carike Botha" userId="e58bfbca-cd1c-4393-8739-94581b1060c7" providerId="ADAL" clId="{7CE23AAF-E2E8-4B24-93B5-74A986CC83EB}" dt="2024-02-27T22:57:45.900" v="95" actId="47"/>
        <pc:sldMkLst>
          <pc:docMk/>
          <pc:sldMk cId="0" sldId="276"/>
        </pc:sldMkLst>
      </pc:sldChg>
      <pc:sldChg chg="mod modShow">
        <pc:chgData name="Carike Botha" userId="e58bfbca-cd1c-4393-8739-94581b1060c7" providerId="ADAL" clId="{7CE23AAF-E2E8-4B24-93B5-74A986CC83EB}" dt="2024-03-01T09:46:25.716" v="124" actId="729"/>
        <pc:sldMkLst>
          <pc:docMk/>
          <pc:sldMk cId="0" sldId="277"/>
        </pc:sldMkLst>
      </pc:sldChg>
      <pc:sldChg chg="del">
        <pc:chgData name="Carike Botha" userId="e58bfbca-cd1c-4393-8739-94581b1060c7" providerId="ADAL" clId="{7CE23AAF-E2E8-4B24-93B5-74A986CC83EB}" dt="2024-02-27T22:57:49.226" v="96" actId="47"/>
        <pc:sldMkLst>
          <pc:docMk/>
          <pc:sldMk cId="0" sldId="278"/>
        </pc:sldMkLst>
      </pc:sldChg>
      <pc:sldChg chg="del">
        <pc:chgData name="Carike Botha" userId="e58bfbca-cd1c-4393-8739-94581b1060c7" providerId="ADAL" clId="{7CE23AAF-E2E8-4B24-93B5-74A986CC83EB}" dt="2024-02-27T22:57:49.226" v="96" actId="47"/>
        <pc:sldMkLst>
          <pc:docMk/>
          <pc:sldMk cId="0" sldId="279"/>
        </pc:sldMkLst>
      </pc:sldChg>
      <pc:sldChg chg="add">
        <pc:chgData name="Carike Botha" userId="e58bfbca-cd1c-4393-8739-94581b1060c7" providerId="ADAL" clId="{7CE23AAF-E2E8-4B24-93B5-74A986CC83EB}" dt="2024-02-27T22:47:30.304" v="16"/>
        <pc:sldMkLst>
          <pc:docMk/>
          <pc:sldMk cId="3076717418" sldId="287"/>
        </pc:sldMkLst>
      </pc:sldChg>
      <pc:sldChg chg="addSp modSp add mod">
        <pc:chgData name="Carike Botha" userId="e58bfbca-cd1c-4393-8739-94581b1060c7" providerId="ADAL" clId="{7CE23AAF-E2E8-4B24-93B5-74A986CC83EB}" dt="2024-03-01T14:00:58.259" v="127" actId="20577"/>
        <pc:sldMkLst>
          <pc:docMk/>
          <pc:sldMk cId="0" sldId="288"/>
        </pc:sldMkLst>
        <pc:spChg chg="mod">
          <ac:chgData name="Carike Botha" userId="e58bfbca-cd1c-4393-8739-94581b1060c7" providerId="ADAL" clId="{7CE23AAF-E2E8-4B24-93B5-74A986CC83EB}" dt="2024-03-01T14:00:58.259" v="127" actId="20577"/>
          <ac:spMkLst>
            <pc:docMk/>
            <pc:sldMk cId="0" sldId="288"/>
            <ac:spMk id="751" creationId="{00000000-0000-0000-0000-000000000000}"/>
          </ac:spMkLst>
        </pc:spChg>
        <pc:picChg chg="add mod">
          <ac:chgData name="Carike Botha" userId="e58bfbca-cd1c-4393-8739-94581b1060c7" providerId="ADAL" clId="{7CE23AAF-E2E8-4B24-93B5-74A986CC83EB}" dt="2024-02-27T22:48:22.398" v="24" actId="1076"/>
          <ac:picMkLst>
            <pc:docMk/>
            <pc:sldMk cId="0" sldId="288"/>
            <ac:picMk id="2" creationId="{74EBEC17-90E9-36E7-6564-4C928AA1E766}"/>
          </ac:picMkLst>
        </pc:picChg>
        <pc:picChg chg="add mod">
          <ac:chgData name="Carike Botha" userId="e58bfbca-cd1c-4393-8739-94581b1060c7" providerId="ADAL" clId="{7CE23AAF-E2E8-4B24-93B5-74A986CC83EB}" dt="2024-02-27T22:48:19.903" v="23" actId="1076"/>
          <ac:picMkLst>
            <pc:docMk/>
            <pc:sldMk cId="0" sldId="288"/>
            <ac:picMk id="3" creationId="{1C6E5D68-AB81-9965-43CF-99D8001A4600}"/>
          </ac:picMkLst>
        </pc:picChg>
        <pc:picChg chg="add mod">
          <ac:chgData name="Carike Botha" userId="e58bfbca-cd1c-4393-8739-94581b1060c7" providerId="ADAL" clId="{7CE23AAF-E2E8-4B24-93B5-74A986CC83EB}" dt="2024-03-01T14:00:43.766" v="125"/>
          <ac:picMkLst>
            <pc:docMk/>
            <pc:sldMk cId="0" sldId="288"/>
            <ac:picMk id="4" creationId="{97CCDE82-2765-711D-76E7-1082C1AC4E75}"/>
          </ac:picMkLst>
        </pc:picChg>
        <pc:picChg chg="mod">
          <ac:chgData name="Carike Botha" userId="e58bfbca-cd1c-4393-8739-94581b1060c7" providerId="ADAL" clId="{7CE23AAF-E2E8-4B24-93B5-74A986CC83EB}" dt="2024-03-01T09:45:12.893" v="123" actId="1035"/>
          <ac:picMkLst>
            <pc:docMk/>
            <pc:sldMk cId="0" sldId="288"/>
            <ac:picMk id="7" creationId="{8630D854-9848-1A2B-A609-D847EEFB65FE}"/>
          </ac:picMkLst>
        </pc:picChg>
        <pc:picChg chg="mod">
          <ac:chgData name="Carike Botha" userId="e58bfbca-cd1c-4393-8739-94581b1060c7" providerId="ADAL" clId="{7CE23AAF-E2E8-4B24-93B5-74A986CC83EB}" dt="2024-03-01T09:45:12.893" v="123" actId="1035"/>
          <ac:picMkLst>
            <pc:docMk/>
            <pc:sldMk cId="0" sldId="288"/>
            <ac:picMk id="9" creationId="{42310C08-292C-AAF0-DA23-93055566B79E}"/>
          </ac:picMkLst>
        </pc:picChg>
        <pc:picChg chg="mod">
          <ac:chgData name="Carike Botha" userId="e58bfbca-cd1c-4393-8739-94581b1060c7" providerId="ADAL" clId="{7CE23AAF-E2E8-4B24-93B5-74A986CC83EB}" dt="2024-03-01T09:45:12.893" v="123" actId="1035"/>
          <ac:picMkLst>
            <pc:docMk/>
            <pc:sldMk cId="0" sldId="288"/>
            <ac:picMk id="11" creationId="{EA3FE31E-5DAF-496E-8F95-666F7B89FA6B}"/>
          </ac:picMkLst>
        </pc:picChg>
      </pc:sldChg>
      <pc:sldChg chg="addSp delSp modSp add mod ord modAnim">
        <pc:chgData name="Carike Botha" userId="e58bfbca-cd1c-4393-8739-94581b1060c7" providerId="ADAL" clId="{7CE23AAF-E2E8-4B24-93B5-74A986CC83EB}" dt="2024-02-27T22:52:37.367" v="53" actId="12269"/>
        <pc:sldMkLst>
          <pc:docMk/>
          <pc:sldMk cId="430032199" sldId="289"/>
        </pc:sldMkLst>
        <pc:spChg chg="add del mod">
          <ac:chgData name="Carike Botha" userId="e58bfbca-cd1c-4393-8739-94581b1060c7" providerId="ADAL" clId="{7CE23AAF-E2E8-4B24-93B5-74A986CC83EB}" dt="2024-02-27T22:49:43.529" v="29" actId="478"/>
          <ac:spMkLst>
            <pc:docMk/>
            <pc:sldMk cId="430032199" sldId="289"/>
            <ac:spMk id="3" creationId="{09A12801-8E8C-70E4-B9A7-6CB719659969}"/>
          </ac:spMkLst>
        </pc:spChg>
        <pc:spChg chg="add del mod">
          <ac:chgData name="Carike Botha" userId="e58bfbca-cd1c-4393-8739-94581b1060c7" providerId="ADAL" clId="{7CE23AAF-E2E8-4B24-93B5-74A986CC83EB}" dt="2024-02-27T22:49:43.529" v="29" actId="478"/>
          <ac:spMkLst>
            <pc:docMk/>
            <pc:sldMk cId="430032199" sldId="289"/>
            <ac:spMk id="5" creationId="{691C15A3-414F-B60C-2154-DE3F3C62F86C}"/>
          </ac:spMkLst>
        </pc:spChg>
        <pc:spChg chg="add del mod">
          <ac:chgData name="Carike Botha" userId="e58bfbca-cd1c-4393-8739-94581b1060c7" providerId="ADAL" clId="{7CE23AAF-E2E8-4B24-93B5-74A986CC83EB}" dt="2024-02-27T22:49:43.529" v="29" actId="478"/>
          <ac:spMkLst>
            <pc:docMk/>
            <pc:sldMk cId="430032199" sldId="289"/>
            <ac:spMk id="7" creationId="{8C271C87-349F-3E45-A967-73E2F5FBAF4F}"/>
          </ac:spMkLst>
        </pc:spChg>
        <pc:spChg chg="add mod">
          <ac:chgData name="Carike Botha" userId="e58bfbca-cd1c-4393-8739-94581b1060c7" providerId="ADAL" clId="{7CE23AAF-E2E8-4B24-93B5-74A986CC83EB}" dt="2024-02-27T22:50:53.527" v="43" actId="1076"/>
          <ac:spMkLst>
            <pc:docMk/>
            <pc:sldMk cId="430032199" sldId="289"/>
            <ac:spMk id="9" creationId="{82957D16-31FC-FE31-7289-B0FCACE7B1CB}"/>
          </ac:spMkLst>
        </pc:spChg>
        <pc:spChg chg="del">
          <ac:chgData name="Carike Botha" userId="e58bfbca-cd1c-4393-8739-94581b1060c7" providerId="ADAL" clId="{7CE23AAF-E2E8-4B24-93B5-74A986CC83EB}" dt="2024-02-27T22:49:40.831" v="28" actId="478"/>
          <ac:spMkLst>
            <pc:docMk/>
            <pc:sldMk cId="430032199" sldId="289"/>
            <ac:spMk id="781" creationId="{00000000-0000-0000-0000-000000000000}"/>
          </ac:spMkLst>
        </pc:spChg>
        <pc:spChg chg="del">
          <ac:chgData name="Carike Botha" userId="e58bfbca-cd1c-4393-8739-94581b1060c7" providerId="ADAL" clId="{7CE23AAF-E2E8-4B24-93B5-74A986CC83EB}" dt="2024-02-27T22:49:40.831" v="28" actId="478"/>
          <ac:spMkLst>
            <pc:docMk/>
            <pc:sldMk cId="430032199" sldId="289"/>
            <ac:spMk id="782" creationId="{00000000-0000-0000-0000-000000000000}"/>
          </ac:spMkLst>
        </pc:spChg>
        <pc:spChg chg="del">
          <ac:chgData name="Carike Botha" userId="e58bfbca-cd1c-4393-8739-94581b1060c7" providerId="ADAL" clId="{7CE23AAF-E2E8-4B24-93B5-74A986CC83EB}" dt="2024-02-27T22:49:40.831" v="28" actId="478"/>
          <ac:spMkLst>
            <pc:docMk/>
            <pc:sldMk cId="430032199" sldId="289"/>
            <ac:spMk id="783" creationId="{00000000-0000-0000-0000-000000000000}"/>
          </ac:spMkLst>
        </pc:spChg>
        <pc:spChg chg="del">
          <ac:chgData name="Carike Botha" userId="e58bfbca-cd1c-4393-8739-94581b1060c7" providerId="ADAL" clId="{7CE23AAF-E2E8-4B24-93B5-74A986CC83EB}" dt="2024-02-27T22:49:40.831" v="28" actId="478"/>
          <ac:spMkLst>
            <pc:docMk/>
            <pc:sldMk cId="430032199" sldId="289"/>
            <ac:spMk id="784" creationId="{00000000-0000-0000-0000-000000000000}"/>
          </ac:spMkLst>
        </pc:spChg>
        <pc:graphicFrameChg chg="add mod">
          <ac:chgData name="Carike Botha" userId="e58bfbca-cd1c-4393-8739-94581b1060c7" providerId="ADAL" clId="{7CE23AAF-E2E8-4B24-93B5-74A986CC83EB}" dt="2024-02-27T22:52:37.367" v="53" actId="12269"/>
          <ac:graphicFrameMkLst>
            <pc:docMk/>
            <pc:sldMk cId="430032199" sldId="289"/>
            <ac:graphicFrameMk id="8" creationId="{9CD2DFF6-A55B-7365-9925-B89AC135DACF}"/>
          </ac:graphicFrameMkLst>
        </pc:graphicFrameChg>
      </pc:sldChg>
      <pc:sldChg chg="addSp delSp modSp add mod ord modAnim modNotes">
        <pc:chgData name="Carike Botha" userId="e58bfbca-cd1c-4393-8739-94581b1060c7" providerId="ADAL" clId="{7CE23AAF-E2E8-4B24-93B5-74A986CC83EB}" dt="2024-02-27T22:56:38.058" v="93" actId="1076"/>
        <pc:sldMkLst>
          <pc:docMk/>
          <pc:sldMk cId="2807924551" sldId="290"/>
        </pc:sldMkLst>
        <pc:spChg chg="add del mod">
          <ac:chgData name="Carike Botha" userId="e58bfbca-cd1c-4393-8739-94581b1060c7" providerId="ADAL" clId="{7CE23AAF-E2E8-4B24-93B5-74A986CC83EB}" dt="2024-02-27T22:54:30.971" v="60" actId="478"/>
          <ac:spMkLst>
            <pc:docMk/>
            <pc:sldMk cId="2807924551" sldId="290"/>
            <ac:spMk id="3" creationId="{ED22EE01-F27A-AB28-5FB2-9D18AB8F8546}"/>
          </ac:spMkLst>
        </pc:spChg>
        <pc:spChg chg="add del mod">
          <ac:chgData name="Carike Botha" userId="e58bfbca-cd1c-4393-8739-94581b1060c7" providerId="ADAL" clId="{7CE23AAF-E2E8-4B24-93B5-74A986CC83EB}" dt="2024-02-27T22:54:30.971" v="60" actId="478"/>
          <ac:spMkLst>
            <pc:docMk/>
            <pc:sldMk cId="2807924551" sldId="290"/>
            <ac:spMk id="5" creationId="{25106578-44CD-881A-FFB5-EBE445810598}"/>
          </ac:spMkLst>
        </pc:spChg>
        <pc:spChg chg="add mod">
          <ac:chgData name="Carike Botha" userId="e58bfbca-cd1c-4393-8739-94581b1060c7" providerId="ADAL" clId="{7CE23AAF-E2E8-4B24-93B5-74A986CC83EB}" dt="2024-02-27T22:54:49.420" v="63" actId="1076"/>
          <ac:spMkLst>
            <pc:docMk/>
            <pc:sldMk cId="2807924551" sldId="290"/>
            <ac:spMk id="6" creationId="{F6226EC8-4960-1881-B79B-5A439EE9A49A}"/>
          </ac:spMkLst>
        </pc:spChg>
        <pc:spChg chg="add mod">
          <ac:chgData name="Carike Botha" userId="e58bfbca-cd1c-4393-8739-94581b1060c7" providerId="ADAL" clId="{7CE23AAF-E2E8-4B24-93B5-74A986CC83EB}" dt="2024-02-27T22:54:52.366" v="64"/>
          <ac:spMkLst>
            <pc:docMk/>
            <pc:sldMk cId="2807924551" sldId="290"/>
            <ac:spMk id="7" creationId="{2B186943-CD7B-865E-B655-0129140F9EB6}"/>
          </ac:spMkLst>
        </pc:spChg>
        <pc:spChg chg="add mod">
          <ac:chgData name="Carike Botha" userId="e58bfbca-cd1c-4393-8739-94581b1060c7" providerId="ADAL" clId="{7CE23AAF-E2E8-4B24-93B5-74A986CC83EB}" dt="2024-02-27T22:54:49.420" v="63" actId="1076"/>
          <ac:spMkLst>
            <pc:docMk/>
            <pc:sldMk cId="2807924551" sldId="290"/>
            <ac:spMk id="8" creationId="{E1182C2A-05BC-D1ED-F270-ECC266ED84B6}"/>
          </ac:spMkLst>
        </pc:spChg>
        <pc:spChg chg="add mod">
          <ac:chgData name="Carike Botha" userId="e58bfbca-cd1c-4393-8739-94581b1060c7" providerId="ADAL" clId="{7CE23AAF-E2E8-4B24-93B5-74A986CC83EB}" dt="2024-02-27T22:56:38.058" v="93" actId="1076"/>
          <ac:spMkLst>
            <pc:docMk/>
            <pc:sldMk cId="2807924551" sldId="290"/>
            <ac:spMk id="12" creationId="{E9CE75C8-D94F-8581-D659-7FD2404EF243}"/>
          </ac:spMkLst>
        </pc:spChg>
        <pc:spChg chg="add mod">
          <ac:chgData name="Carike Botha" userId="e58bfbca-cd1c-4393-8739-94581b1060c7" providerId="ADAL" clId="{7CE23AAF-E2E8-4B24-93B5-74A986CC83EB}" dt="2024-02-27T22:55:32.814" v="68" actId="1076"/>
          <ac:spMkLst>
            <pc:docMk/>
            <pc:sldMk cId="2807924551" sldId="290"/>
            <ac:spMk id="13" creationId="{FA40B91B-1CB4-46E8-4E85-6768EB58E6D8}"/>
          </ac:spMkLst>
        </pc:spChg>
        <pc:spChg chg="del">
          <ac:chgData name="Carike Botha" userId="e58bfbca-cd1c-4393-8739-94581b1060c7" providerId="ADAL" clId="{7CE23AAF-E2E8-4B24-93B5-74A986CC83EB}" dt="2024-02-27T22:54:29.654" v="59" actId="478"/>
          <ac:spMkLst>
            <pc:docMk/>
            <pc:sldMk cId="2807924551" sldId="290"/>
            <ac:spMk id="799" creationId="{00000000-0000-0000-0000-000000000000}"/>
          </ac:spMkLst>
        </pc:spChg>
        <pc:spChg chg="del">
          <ac:chgData name="Carike Botha" userId="e58bfbca-cd1c-4393-8739-94581b1060c7" providerId="ADAL" clId="{7CE23AAF-E2E8-4B24-93B5-74A986CC83EB}" dt="2024-02-27T22:54:29.654" v="59" actId="478"/>
          <ac:spMkLst>
            <pc:docMk/>
            <pc:sldMk cId="2807924551" sldId="290"/>
            <ac:spMk id="800" creationId="{00000000-0000-0000-0000-000000000000}"/>
          </ac:spMkLst>
        </pc:spChg>
        <pc:grpChg chg="del">
          <ac:chgData name="Carike Botha" userId="e58bfbca-cd1c-4393-8739-94581b1060c7" providerId="ADAL" clId="{7CE23AAF-E2E8-4B24-93B5-74A986CC83EB}" dt="2024-02-27T22:54:29.654" v="59" actId="478"/>
          <ac:grpSpMkLst>
            <pc:docMk/>
            <pc:sldMk cId="2807924551" sldId="290"/>
            <ac:grpSpMk id="801" creationId="{00000000-0000-0000-0000-000000000000}"/>
          </ac:grpSpMkLst>
        </pc:grpChg>
        <pc:grpChg chg="del">
          <ac:chgData name="Carike Botha" userId="e58bfbca-cd1c-4393-8739-94581b1060c7" providerId="ADAL" clId="{7CE23AAF-E2E8-4B24-93B5-74A986CC83EB}" dt="2024-02-27T22:54:29.654" v="59" actId="478"/>
          <ac:grpSpMkLst>
            <pc:docMk/>
            <pc:sldMk cId="2807924551" sldId="290"/>
            <ac:grpSpMk id="804" creationId="{00000000-0000-0000-0000-000000000000}"/>
          </ac:grpSpMkLst>
        </pc:grpChg>
        <pc:picChg chg="add mod">
          <ac:chgData name="Carike Botha" userId="e58bfbca-cd1c-4393-8739-94581b1060c7" providerId="ADAL" clId="{7CE23AAF-E2E8-4B24-93B5-74A986CC83EB}" dt="2024-02-27T22:54:49.420" v="63" actId="1076"/>
          <ac:picMkLst>
            <pc:docMk/>
            <pc:sldMk cId="2807924551" sldId="290"/>
            <ac:picMk id="9" creationId="{96AF05BF-4F10-6517-FD70-659A7F9E7D3C}"/>
          </ac:picMkLst>
        </pc:picChg>
        <pc:picChg chg="add mod">
          <ac:chgData name="Carike Botha" userId="e58bfbca-cd1c-4393-8739-94581b1060c7" providerId="ADAL" clId="{7CE23AAF-E2E8-4B24-93B5-74A986CC83EB}" dt="2024-02-27T22:54:49.420" v="63" actId="1076"/>
          <ac:picMkLst>
            <pc:docMk/>
            <pc:sldMk cId="2807924551" sldId="290"/>
            <ac:picMk id="10" creationId="{03D3061F-9873-51BB-3D3B-D8ADD7C1C71D}"/>
          </ac:picMkLst>
        </pc:picChg>
        <pc:picChg chg="add mod">
          <ac:chgData name="Carike Botha" userId="e58bfbca-cd1c-4393-8739-94581b1060c7" providerId="ADAL" clId="{7CE23AAF-E2E8-4B24-93B5-74A986CC83EB}" dt="2024-02-27T22:54:49.420" v="63" actId="1076"/>
          <ac:picMkLst>
            <pc:docMk/>
            <pc:sldMk cId="2807924551" sldId="290"/>
            <ac:picMk id="11" creationId="{18BA3AB7-1546-004B-093C-1685B016C5F8}"/>
          </ac:picMkLst>
        </pc:picChg>
        <pc:picChg chg="add mod">
          <ac:chgData name="Carike Botha" userId="e58bfbca-cd1c-4393-8739-94581b1060c7" providerId="ADAL" clId="{7CE23AAF-E2E8-4B24-93B5-74A986CC83EB}" dt="2024-02-27T22:55:20.141" v="66" actId="1076"/>
          <ac:picMkLst>
            <pc:docMk/>
            <pc:sldMk cId="2807924551" sldId="290"/>
            <ac:picMk id="14" creationId="{86682899-BEEC-4A8A-C72F-35A6923733E4}"/>
          </ac:picMkLst>
        </pc:picChg>
        <pc:picChg chg="add mod">
          <ac:chgData name="Carike Botha" userId="e58bfbca-cd1c-4393-8739-94581b1060c7" providerId="ADAL" clId="{7CE23AAF-E2E8-4B24-93B5-74A986CC83EB}" dt="2024-02-27T22:55:20.141" v="66" actId="1076"/>
          <ac:picMkLst>
            <pc:docMk/>
            <pc:sldMk cId="2807924551" sldId="290"/>
            <ac:picMk id="15" creationId="{2DC96E6C-A711-B114-3E2C-5046A3240E48}"/>
          </ac:picMkLst>
        </pc:picChg>
        <pc:picChg chg="add mod">
          <ac:chgData name="Carike Botha" userId="e58bfbca-cd1c-4393-8739-94581b1060c7" providerId="ADAL" clId="{7CE23AAF-E2E8-4B24-93B5-74A986CC83EB}" dt="2024-02-27T22:55:20.141" v="66" actId="1076"/>
          <ac:picMkLst>
            <pc:docMk/>
            <pc:sldMk cId="2807924551" sldId="290"/>
            <ac:picMk id="16" creationId="{70D360CE-0152-12B6-45A7-B34E81700409}"/>
          </ac:picMkLst>
        </pc:picChg>
      </pc:sldChg>
      <pc:sldChg chg="add">
        <pc:chgData name="Carike Botha" userId="e58bfbca-cd1c-4393-8739-94581b1060c7" providerId="ADAL" clId="{7CE23AAF-E2E8-4B24-93B5-74A986CC83EB}" dt="2024-02-27T22:57:37.603" v="94"/>
        <pc:sldMkLst>
          <pc:docMk/>
          <pc:sldMk cId="0" sldId="291"/>
        </pc:sldMkLst>
      </pc:sldChg>
      <pc:sldChg chg="add">
        <pc:chgData name="Carike Botha" userId="e58bfbca-cd1c-4393-8739-94581b1060c7" providerId="ADAL" clId="{7CE23AAF-E2E8-4B24-93B5-74A986CC83EB}" dt="2024-02-27T22:57:37.603" v="94"/>
        <pc:sldMkLst>
          <pc:docMk/>
          <pc:sldMk cId="3600281341" sldId="292"/>
        </pc:sldMkLst>
      </pc:sldChg>
      <pc:sldMasterChg chg="delSldLayout">
        <pc:chgData name="Carike Botha" userId="e58bfbca-cd1c-4393-8739-94581b1060c7" providerId="ADAL" clId="{7CE23AAF-E2E8-4B24-93B5-74A986CC83EB}" dt="2024-02-27T22:57:49.226" v="96" actId="47"/>
        <pc:sldMasterMkLst>
          <pc:docMk/>
          <pc:sldMasterMk cId="0" sldId="2147483668"/>
        </pc:sldMasterMkLst>
        <pc:sldLayoutChg chg="del">
          <pc:chgData name="Carike Botha" userId="e58bfbca-cd1c-4393-8739-94581b1060c7" providerId="ADAL" clId="{7CE23AAF-E2E8-4B24-93B5-74A986CC83EB}" dt="2024-02-27T22:57:49.226" v="96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51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52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59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60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61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Carike Botha" userId="e58bfbca-cd1c-4393-8739-94581b1060c7" providerId="ADAL" clId="{7CE23AAF-E2E8-4B24-93B5-74A986CC83EB}" dt="2024-02-27T22:57:45.900" v="95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Carike Botha" userId="e58bfbca-cd1c-4393-8739-94581b1060c7" providerId="ADAL" clId="{7CE23AAF-E2E8-4B24-93B5-74A986CC83EB}" dt="2024-02-27T22:57:49.226" v="96" actId="47"/>
          <pc:sldLayoutMkLst>
            <pc:docMk/>
            <pc:sldMasterMk cId="0" sldId="2147483668"/>
            <pc:sldLayoutMk cId="0" sldId="214748366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62366-B59D-43A4-84FC-6F64BF113D0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ZA"/>
        </a:p>
      </dgm:t>
    </dgm:pt>
    <dgm:pt modelId="{E3DC52C1-629C-4E8F-AE95-664320E7B6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Copilot</a:t>
          </a:r>
          <a:endParaRPr lang="en-ZA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7A3D37-2C00-400F-8B1F-0B8B82666E94}" type="parTrans" cxnId="{2A094D7A-4DCE-4265-ACC8-23B91220FAD0}">
      <dgm:prSet/>
      <dgm:spPr/>
      <dgm:t>
        <a:bodyPr/>
        <a:lstStyle/>
        <a:p>
          <a:endParaRPr lang="en-ZA"/>
        </a:p>
      </dgm:t>
    </dgm:pt>
    <dgm:pt modelId="{638D0185-0917-4F32-A5A1-F1349F1E29F3}" type="sibTrans" cxnId="{2A094D7A-4DCE-4265-ACC8-23B91220FAD0}">
      <dgm:prSet/>
      <dgm:spPr/>
      <dgm:t>
        <a:bodyPr/>
        <a:lstStyle/>
        <a:p>
          <a:endParaRPr lang="en-ZA"/>
        </a:p>
      </dgm:t>
    </dgm:pt>
    <dgm:pt modelId="{4603396F-0C8A-417E-864A-5BA00FB846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You can create a flow by describing what you need through multiple steps of conversation.</a:t>
          </a:r>
        </a:p>
      </dgm:t>
    </dgm:pt>
    <dgm:pt modelId="{2403FB1D-99F3-4E1D-ACA6-65D5B4E65C4A}" type="parTrans" cxnId="{5C632CED-3358-488C-90E6-7B7423D167F0}">
      <dgm:prSet/>
      <dgm:spPr/>
      <dgm:t>
        <a:bodyPr/>
        <a:lstStyle/>
        <a:p>
          <a:endParaRPr lang="en-ZA"/>
        </a:p>
      </dgm:t>
    </dgm:pt>
    <dgm:pt modelId="{0B20B4E8-F334-4E49-B6FA-6F5272BDD562}" type="sibTrans" cxnId="{5C632CED-3358-488C-90E6-7B7423D167F0}">
      <dgm:prSet/>
      <dgm:spPr/>
      <dgm:t>
        <a:bodyPr/>
        <a:lstStyle/>
        <a:p>
          <a:endParaRPr lang="en-ZA"/>
        </a:p>
      </dgm:t>
    </dgm:pt>
    <dgm:pt modelId="{C80407D5-E99C-446C-B18B-C5E272311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Process Mining</a:t>
          </a:r>
        </a:p>
      </dgm:t>
    </dgm:pt>
    <dgm:pt modelId="{43548D1C-D08B-4758-A101-25DD6A98DAEE}" type="parTrans" cxnId="{040CF4B3-3F74-42EB-93F4-F0D1AC3AB588}">
      <dgm:prSet/>
      <dgm:spPr/>
      <dgm:t>
        <a:bodyPr/>
        <a:lstStyle/>
        <a:p>
          <a:endParaRPr lang="en-ZA"/>
        </a:p>
      </dgm:t>
    </dgm:pt>
    <dgm:pt modelId="{56DAADFD-5F1C-4DF7-95F8-974625B55ECE}" type="sibTrans" cxnId="{040CF4B3-3F74-42EB-93F4-F0D1AC3AB588}">
      <dgm:prSet/>
      <dgm:spPr/>
      <dgm:t>
        <a:bodyPr/>
        <a:lstStyle/>
        <a:p>
          <a:endParaRPr lang="en-ZA"/>
        </a:p>
      </dgm:t>
    </dgm:pt>
    <dgm:pt modelId="{C7E05D82-70A9-4BBF-894C-C386BA9AB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Process mining is a research area and technology that helps businesses understand their real processes, how they're operated, and identify opportunities for improvement, automation, and digitization.</a:t>
          </a:r>
        </a:p>
      </dgm:t>
    </dgm:pt>
    <dgm:pt modelId="{E61CDEAD-D152-4F2E-B68D-0B812005D279}" type="parTrans" cxnId="{05AFFE54-597C-4807-B091-6BCB6A589E0C}">
      <dgm:prSet/>
      <dgm:spPr/>
      <dgm:t>
        <a:bodyPr/>
        <a:lstStyle/>
        <a:p>
          <a:endParaRPr lang="en-ZA"/>
        </a:p>
      </dgm:t>
    </dgm:pt>
    <dgm:pt modelId="{22AF268E-91D1-4D3F-BA78-BDF8FD7DE440}" type="sibTrans" cxnId="{05AFFE54-597C-4807-B091-6BCB6A589E0C}">
      <dgm:prSet/>
      <dgm:spPr/>
      <dgm:t>
        <a:bodyPr/>
        <a:lstStyle/>
        <a:p>
          <a:endParaRPr lang="en-ZA"/>
        </a:p>
      </dgm:t>
    </dgm:pt>
    <dgm:pt modelId="{7E7C4661-35FA-4510-868F-A6C95CF56A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AI Builder</a:t>
          </a:r>
        </a:p>
      </dgm:t>
    </dgm:pt>
    <dgm:pt modelId="{C308A6D2-E077-417A-82A1-4FCCFDEAA6DD}" type="parTrans" cxnId="{B224F8D5-91A3-4908-87F7-125C54ED204C}">
      <dgm:prSet/>
      <dgm:spPr/>
      <dgm:t>
        <a:bodyPr/>
        <a:lstStyle/>
        <a:p>
          <a:endParaRPr lang="en-ZA"/>
        </a:p>
      </dgm:t>
    </dgm:pt>
    <dgm:pt modelId="{AB71BB49-BC5E-4228-ADDE-E6F23B64D79A}" type="sibTrans" cxnId="{B224F8D5-91A3-4908-87F7-125C54ED204C}">
      <dgm:prSet/>
      <dgm:spPr/>
      <dgm:t>
        <a:bodyPr/>
        <a:lstStyle/>
        <a:p>
          <a:endParaRPr lang="en-ZA"/>
        </a:p>
      </dgm:t>
    </dgm:pt>
    <dgm:pt modelId="{7A31CE9B-26C8-4A9E-BFA5-AB554F53F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Create intelligent automation and find insights by building tailored AI models within Power Automate.</a:t>
          </a:r>
        </a:p>
      </dgm:t>
    </dgm:pt>
    <dgm:pt modelId="{E95A2838-826A-4468-9E6B-F4D5BD6F857D}" type="parTrans" cxnId="{ABF2384B-BDC9-4852-9332-4A6C02E91BB7}">
      <dgm:prSet/>
      <dgm:spPr/>
      <dgm:t>
        <a:bodyPr/>
        <a:lstStyle/>
        <a:p>
          <a:endParaRPr lang="en-ZA"/>
        </a:p>
      </dgm:t>
    </dgm:pt>
    <dgm:pt modelId="{D96D2C43-F556-4DA3-880F-E1236B0C52A5}" type="sibTrans" cxnId="{ABF2384B-BDC9-4852-9332-4A6C02E91BB7}">
      <dgm:prSet/>
      <dgm:spPr/>
      <dgm:t>
        <a:bodyPr/>
        <a:lstStyle/>
        <a:p>
          <a:endParaRPr lang="en-ZA"/>
        </a:p>
      </dgm:t>
    </dgm:pt>
    <dgm:pt modelId="{B1E332D0-0989-41DA-A952-CE08E93091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Azure Open AI</a:t>
          </a:r>
        </a:p>
      </dgm:t>
    </dgm:pt>
    <dgm:pt modelId="{CCE0637A-FD30-4B0C-B9B0-22952AEC10C1}" type="parTrans" cxnId="{4426DD5B-6918-418D-832E-25C3C981E9E4}">
      <dgm:prSet/>
      <dgm:spPr/>
      <dgm:t>
        <a:bodyPr/>
        <a:lstStyle/>
        <a:p>
          <a:endParaRPr lang="en-ZA"/>
        </a:p>
      </dgm:t>
    </dgm:pt>
    <dgm:pt modelId="{5EB3E256-13FB-4EBF-A490-C659183A19E2}" type="sibTrans" cxnId="{4426DD5B-6918-418D-832E-25C3C981E9E4}">
      <dgm:prSet/>
      <dgm:spPr/>
      <dgm:t>
        <a:bodyPr/>
        <a:lstStyle/>
        <a:p>
          <a:endParaRPr lang="en-ZA"/>
        </a:p>
      </dgm:t>
    </dgm:pt>
    <dgm:pt modelId="{15C8A05E-F363-4B41-9BC1-0BDD320A0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Enhance automation capabilities using advanced AI models, including GPT, with Azure OpenAI Service.</a:t>
          </a:r>
          <a:endParaRPr lang="en-ZA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685D392-E543-48E3-9601-B1698EC8450C}" type="parTrans" cxnId="{241E91C7-6237-4A8B-BF1F-704D242253E8}">
      <dgm:prSet/>
      <dgm:spPr/>
      <dgm:t>
        <a:bodyPr/>
        <a:lstStyle/>
        <a:p>
          <a:endParaRPr lang="en-ZA"/>
        </a:p>
      </dgm:t>
    </dgm:pt>
    <dgm:pt modelId="{C36C955B-37EB-4C7D-A628-E0088F1DB52B}" type="sibTrans" cxnId="{241E91C7-6237-4A8B-BF1F-704D242253E8}">
      <dgm:prSet/>
      <dgm:spPr/>
      <dgm:t>
        <a:bodyPr/>
        <a:lstStyle/>
        <a:p>
          <a:endParaRPr lang="en-ZA"/>
        </a:p>
      </dgm:t>
    </dgm:pt>
    <dgm:pt modelId="{14DDA2A4-3E07-4399-9CF6-26F00477DD50}" type="pres">
      <dgm:prSet presAssocID="{79662366-B59D-43A4-84FC-6F64BF113D06}" presName="root" presStyleCnt="0">
        <dgm:presLayoutVars>
          <dgm:dir/>
          <dgm:resizeHandles val="exact"/>
        </dgm:presLayoutVars>
      </dgm:prSet>
      <dgm:spPr/>
    </dgm:pt>
    <dgm:pt modelId="{4F470525-13E2-45CC-9059-200C10987791}" type="pres">
      <dgm:prSet presAssocID="{E3DC52C1-629C-4E8F-AE95-664320E7B6A9}" presName="compNode" presStyleCnt="0"/>
      <dgm:spPr/>
    </dgm:pt>
    <dgm:pt modelId="{03B08A00-193D-48D6-BCE3-2C6B06AFF9D5}" type="pres">
      <dgm:prSet presAssocID="{E3DC52C1-629C-4E8F-AE95-664320E7B6A9}" presName="bgRect" presStyleLbl="bgShp" presStyleIdx="0" presStyleCnt="4"/>
      <dgm:spPr/>
    </dgm:pt>
    <dgm:pt modelId="{014EB314-8390-4FDF-BEE8-91D7F5259198}" type="pres">
      <dgm:prSet presAssocID="{E3DC52C1-629C-4E8F-AE95-664320E7B6A9}" presName="iconRect" presStyleLbl="node1" presStyleIdx="0" presStyleCnt="4" custScaleX="110000" custScaleY="11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06DCFC1-8CA8-4B24-BA89-CF8121129F70}" type="pres">
      <dgm:prSet presAssocID="{E3DC52C1-629C-4E8F-AE95-664320E7B6A9}" presName="spaceRect" presStyleCnt="0"/>
      <dgm:spPr/>
    </dgm:pt>
    <dgm:pt modelId="{9F890E01-5170-49BD-8F1A-E11CFDDA0A93}" type="pres">
      <dgm:prSet presAssocID="{E3DC52C1-629C-4E8F-AE95-664320E7B6A9}" presName="parTx" presStyleLbl="revTx" presStyleIdx="0" presStyleCnt="8" custScaleX="67195" custLinFactNeighborX="-18862" custLinFactNeighborY="2151">
        <dgm:presLayoutVars>
          <dgm:chMax val="0"/>
          <dgm:chPref val="0"/>
        </dgm:presLayoutVars>
      </dgm:prSet>
      <dgm:spPr/>
    </dgm:pt>
    <dgm:pt modelId="{9BD26D0A-F1CB-42A9-96CE-C9B87B2DC9FB}" type="pres">
      <dgm:prSet presAssocID="{E3DC52C1-629C-4E8F-AE95-664320E7B6A9}" presName="desTx" presStyleLbl="revTx" presStyleIdx="1" presStyleCnt="8" custScaleX="148179" custLinFactNeighborX="8769" custLinFactNeighborY="-648">
        <dgm:presLayoutVars/>
      </dgm:prSet>
      <dgm:spPr/>
    </dgm:pt>
    <dgm:pt modelId="{BEA486E1-028D-497C-A619-0C8B3D8B3A15}" type="pres">
      <dgm:prSet presAssocID="{638D0185-0917-4F32-A5A1-F1349F1E29F3}" presName="sibTrans" presStyleCnt="0"/>
      <dgm:spPr/>
    </dgm:pt>
    <dgm:pt modelId="{F6C5948F-843B-4542-B015-4800DB2D3568}" type="pres">
      <dgm:prSet presAssocID="{C80407D5-E99C-446C-B18B-C5E272311EBF}" presName="compNode" presStyleCnt="0"/>
      <dgm:spPr/>
    </dgm:pt>
    <dgm:pt modelId="{E7F5B7A2-E7D1-4876-8023-80F60AE14DC1}" type="pres">
      <dgm:prSet presAssocID="{C80407D5-E99C-446C-B18B-C5E272311EBF}" presName="bgRect" presStyleLbl="bgShp" presStyleIdx="1" presStyleCnt="4"/>
      <dgm:spPr/>
    </dgm:pt>
    <dgm:pt modelId="{6FCD331A-DB32-4058-BD7E-CD8D824C008F}" type="pres">
      <dgm:prSet presAssocID="{C80407D5-E99C-446C-B18B-C5E272311EBF}" presName="iconRect" presStyleLbl="node1" presStyleIdx="1" presStyleCnt="4" custScaleX="110000" custScaleY="11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D87B11A8-9383-4F8B-A917-41E8DC51897A}" type="pres">
      <dgm:prSet presAssocID="{C80407D5-E99C-446C-B18B-C5E272311EBF}" presName="spaceRect" presStyleCnt="0"/>
      <dgm:spPr/>
    </dgm:pt>
    <dgm:pt modelId="{254DE6ED-3152-4887-BF6B-4F9C7105C921}" type="pres">
      <dgm:prSet presAssocID="{C80407D5-E99C-446C-B18B-C5E272311EBF}" presName="parTx" presStyleLbl="revTx" presStyleIdx="2" presStyleCnt="8" custScaleX="67195" custLinFactNeighborX="-18862" custLinFactNeighborY="2151">
        <dgm:presLayoutVars>
          <dgm:chMax val="0"/>
          <dgm:chPref val="0"/>
        </dgm:presLayoutVars>
      </dgm:prSet>
      <dgm:spPr/>
    </dgm:pt>
    <dgm:pt modelId="{D655682C-1789-4F6A-875F-345DE7D39AEB}" type="pres">
      <dgm:prSet presAssocID="{C80407D5-E99C-446C-B18B-C5E272311EBF}" presName="desTx" presStyleLbl="revTx" presStyleIdx="3" presStyleCnt="8" custScaleX="148179" custLinFactNeighborX="8769" custLinFactNeighborY="-648">
        <dgm:presLayoutVars/>
      </dgm:prSet>
      <dgm:spPr/>
    </dgm:pt>
    <dgm:pt modelId="{6CC60D3C-09CF-4268-B298-BAD0CD55B422}" type="pres">
      <dgm:prSet presAssocID="{56DAADFD-5F1C-4DF7-95F8-974625B55ECE}" presName="sibTrans" presStyleCnt="0"/>
      <dgm:spPr/>
    </dgm:pt>
    <dgm:pt modelId="{DFAC344B-4CD1-46F9-A535-3A79085E5F09}" type="pres">
      <dgm:prSet presAssocID="{7E7C4661-35FA-4510-868F-A6C95CF56A17}" presName="compNode" presStyleCnt="0"/>
      <dgm:spPr/>
    </dgm:pt>
    <dgm:pt modelId="{F6D83204-6AAE-4ABA-ACA0-79F49B0EC916}" type="pres">
      <dgm:prSet presAssocID="{7E7C4661-35FA-4510-868F-A6C95CF56A17}" presName="bgRect" presStyleLbl="bgShp" presStyleIdx="2" presStyleCnt="4"/>
      <dgm:spPr/>
    </dgm:pt>
    <dgm:pt modelId="{648CDD31-F643-4B0E-A112-3738CFD4C97D}" type="pres">
      <dgm:prSet presAssocID="{7E7C4661-35FA-4510-868F-A6C95CF56A17}" presName="iconRect" presStyleLbl="node1" presStyleIdx="2" presStyleCnt="4" custScaleX="110000" custScaleY="11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8CED7D-3C54-43E8-8E3E-158AC39D3C2B}" type="pres">
      <dgm:prSet presAssocID="{7E7C4661-35FA-4510-868F-A6C95CF56A17}" presName="spaceRect" presStyleCnt="0"/>
      <dgm:spPr/>
    </dgm:pt>
    <dgm:pt modelId="{7A6E01C2-6600-4E26-80BC-A351B0F0ED16}" type="pres">
      <dgm:prSet presAssocID="{7E7C4661-35FA-4510-868F-A6C95CF56A17}" presName="parTx" presStyleLbl="revTx" presStyleIdx="4" presStyleCnt="8" custScaleX="67195" custLinFactNeighborX="-18862" custLinFactNeighborY="2151">
        <dgm:presLayoutVars>
          <dgm:chMax val="0"/>
          <dgm:chPref val="0"/>
        </dgm:presLayoutVars>
      </dgm:prSet>
      <dgm:spPr/>
    </dgm:pt>
    <dgm:pt modelId="{B4BD3D83-6B90-44FC-A179-88D473BD8FB2}" type="pres">
      <dgm:prSet presAssocID="{7E7C4661-35FA-4510-868F-A6C95CF56A17}" presName="desTx" presStyleLbl="revTx" presStyleIdx="5" presStyleCnt="8" custScaleX="148179" custLinFactNeighborX="8769" custLinFactNeighborY="-648">
        <dgm:presLayoutVars/>
      </dgm:prSet>
      <dgm:spPr/>
    </dgm:pt>
    <dgm:pt modelId="{439AF938-C15E-4A8E-9795-3E4E474B5018}" type="pres">
      <dgm:prSet presAssocID="{AB71BB49-BC5E-4228-ADDE-E6F23B64D79A}" presName="sibTrans" presStyleCnt="0"/>
      <dgm:spPr/>
    </dgm:pt>
    <dgm:pt modelId="{AA681DAA-8CFD-4F00-A164-AE551FCB9741}" type="pres">
      <dgm:prSet presAssocID="{B1E332D0-0989-41DA-A952-CE08E93091F3}" presName="compNode" presStyleCnt="0"/>
      <dgm:spPr/>
    </dgm:pt>
    <dgm:pt modelId="{2F5FA84B-4F6E-427C-B165-51921F2A07FC}" type="pres">
      <dgm:prSet presAssocID="{B1E332D0-0989-41DA-A952-CE08E93091F3}" presName="bgRect" presStyleLbl="bgShp" presStyleIdx="3" presStyleCnt="4"/>
      <dgm:spPr/>
    </dgm:pt>
    <dgm:pt modelId="{72C694D7-A550-4A7D-A96F-B65EB8E3E46B}" type="pres">
      <dgm:prSet presAssocID="{B1E332D0-0989-41DA-A952-CE08E93091F3}" presName="iconRect" presStyleLbl="node1" presStyleIdx="3" presStyleCnt="4" custScaleX="110000" custScaleY="11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60168F9-CD20-4541-A96E-30ED4114B047}" type="pres">
      <dgm:prSet presAssocID="{B1E332D0-0989-41DA-A952-CE08E93091F3}" presName="spaceRect" presStyleCnt="0"/>
      <dgm:spPr/>
    </dgm:pt>
    <dgm:pt modelId="{963CC20D-AB0E-4159-B85A-8AE04D79C27E}" type="pres">
      <dgm:prSet presAssocID="{B1E332D0-0989-41DA-A952-CE08E93091F3}" presName="parTx" presStyleLbl="revTx" presStyleIdx="6" presStyleCnt="8" custScaleX="67195" custLinFactNeighborX="-18862" custLinFactNeighborY="430">
        <dgm:presLayoutVars>
          <dgm:chMax val="0"/>
          <dgm:chPref val="0"/>
        </dgm:presLayoutVars>
      </dgm:prSet>
      <dgm:spPr/>
    </dgm:pt>
    <dgm:pt modelId="{03608654-0437-4E5B-AB74-467AFED15BC1}" type="pres">
      <dgm:prSet presAssocID="{B1E332D0-0989-41DA-A952-CE08E93091F3}" presName="desTx" presStyleLbl="revTx" presStyleIdx="7" presStyleCnt="8" custScaleX="148179" custLinFactNeighborX="8769" custLinFactNeighborY="-648">
        <dgm:presLayoutVars/>
      </dgm:prSet>
      <dgm:spPr/>
    </dgm:pt>
  </dgm:ptLst>
  <dgm:cxnLst>
    <dgm:cxn modelId="{5D489D14-2987-45FD-B083-FAF67461FC59}" type="presOf" srcId="{79662366-B59D-43A4-84FC-6F64BF113D06}" destId="{14DDA2A4-3E07-4399-9CF6-26F00477DD50}" srcOrd="0" destOrd="0" presId="urn:microsoft.com/office/officeart/2018/2/layout/IconVerticalSolidList"/>
    <dgm:cxn modelId="{14913928-9E08-48B6-8CE1-FF53C551CE49}" type="presOf" srcId="{7A31CE9B-26C8-4A9E-BFA5-AB554F53FDC1}" destId="{B4BD3D83-6B90-44FC-A179-88D473BD8FB2}" srcOrd="0" destOrd="0" presId="urn:microsoft.com/office/officeart/2018/2/layout/IconVerticalSolidList"/>
    <dgm:cxn modelId="{A3CDAB3A-1777-4BE6-8501-A0D855386098}" type="presOf" srcId="{15C8A05E-F363-4B41-9BC1-0BDD320A0DA8}" destId="{03608654-0437-4E5B-AB74-467AFED15BC1}" srcOrd="0" destOrd="0" presId="urn:microsoft.com/office/officeart/2018/2/layout/IconVerticalSolidList"/>
    <dgm:cxn modelId="{4426DD5B-6918-418D-832E-25C3C981E9E4}" srcId="{79662366-B59D-43A4-84FC-6F64BF113D06}" destId="{B1E332D0-0989-41DA-A952-CE08E93091F3}" srcOrd="3" destOrd="0" parTransId="{CCE0637A-FD30-4B0C-B9B0-22952AEC10C1}" sibTransId="{5EB3E256-13FB-4EBF-A490-C659183A19E2}"/>
    <dgm:cxn modelId="{F1718042-F2FE-4D0A-8A28-776D62B23065}" type="presOf" srcId="{E3DC52C1-629C-4E8F-AE95-664320E7B6A9}" destId="{9F890E01-5170-49BD-8F1A-E11CFDDA0A93}" srcOrd="0" destOrd="0" presId="urn:microsoft.com/office/officeart/2018/2/layout/IconVerticalSolidList"/>
    <dgm:cxn modelId="{ABF2384B-BDC9-4852-9332-4A6C02E91BB7}" srcId="{7E7C4661-35FA-4510-868F-A6C95CF56A17}" destId="{7A31CE9B-26C8-4A9E-BFA5-AB554F53FDC1}" srcOrd="0" destOrd="0" parTransId="{E95A2838-826A-4468-9E6B-F4D5BD6F857D}" sibTransId="{D96D2C43-F556-4DA3-880F-E1236B0C52A5}"/>
    <dgm:cxn modelId="{05AFFE54-597C-4807-B091-6BCB6A589E0C}" srcId="{C80407D5-E99C-446C-B18B-C5E272311EBF}" destId="{C7E05D82-70A9-4BBF-894C-C386BA9ABA52}" srcOrd="0" destOrd="0" parTransId="{E61CDEAD-D152-4F2E-B68D-0B812005D279}" sibTransId="{22AF268E-91D1-4D3F-BA78-BDF8FD7DE440}"/>
    <dgm:cxn modelId="{A921F255-B31E-4477-9A88-1AD1C8DBCE58}" type="presOf" srcId="{C80407D5-E99C-446C-B18B-C5E272311EBF}" destId="{254DE6ED-3152-4887-BF6B-4F9C7105C921}" srcOrd="0" destOrd="0" presId="urn:microsoft.com/office/officeart/2018/2/layout/IconVerticalSolidList"/>
    <dgm:cxn modelId="{6C8A2557-E2BE-4B5C-B507-53A721570F6D}" type="presOf" srcId="{B1E332D0-0989-41DA-A952-CE08E93091F3}" destId="{963CC20D-AB0E-4159-B85A-8AE04D79C27E}" srcOrd="0" destOrd="0" presId="urn:microsoft.com/office/officeart/2018/2/layout/IconVerticalSolidList"/>
    <dgm:cxn modelId="{2A094D7A-4DCE-4265-ACC8-23B91220FAD0}" srcId="{79662366-B59D-43A4-84FC-6F64BF113D06}" destId="{E3DC52C1-629C-4E8F-AE95-664320E7B6A9}" srcOrd="0" destOrd="0" parTransId="{347A3D37-2C00-400F-8B1F-0B8B82666E94}" sibTransId="{638D0185-0917-4F32-A5A1-F1349F1E29F3}"/>
    <dgm:cxn modelId="{BE384898-45AB-4F50-9816-D9E82AD56547}" type="presOf" srcId="{7E7C4661-35FA-4510-868F-A6C95CF56A17}" destId="{7A6E01C2-6600-4E26-80BC-A351B0F0ED16}" srcOrd="0" destOrd="0" presId="urn:microsoft.com/office/officeart/2018/2/layout/IconVerticalSolidList"/>
    <dgm:cxn modelId="{058D599E-299F-4689-AE26-088F7BB96BF1}" type="presOf" srcId="{4603396F-0C8A-417E-864A-5BA00FB8466B}" destId="{9BD26D0A-F1CB-42A9-96CE-C9B87B2DC9FB}" srcOrd="0" destOrd="0" presId="urn:microsoft.com/office/officeart/2018/2/layout/IconVerticalSolidList"/>
    <dgm:cxn modelId="{5491E7A5-EAC3-41B9-9392-2AF1B7C5B9FD}" type="presOf" srcId="{C7E05D82-70A9-4BBF-894C-C386BA9ABA52}" destId="{D655682C-1789-4F6A-875F-345DE7D39AEB}" srcOrd="0" destOrd="0" presId="urn:microsoft.com/office/officeart/2018/2/layout/IconVerticalSolidList"/>
    <dgm:cxn modelId="{040CF4B3-3F74-42EB-93F4-F0D1AC3AB588}" srcId="{79662366-B59D-43A4-84FC-6F64BF113D06}" destId="{C80407D5-E99C-446C-B18B-C5E272311EBF}" srcOrd="1" destOrd="0" parTransId="{43548D1C-D08B-4758-A101-25DD6A98DAEE}" sibTransId="{56DAADFD-5F1C-4DF7-95F8-974625B55ECE}"/>
    <dgm:cxn modelId="{241E91C7-6237-4A8B-BF1F-704D242253E8}" srcId="{B1E332D0-0989-41DA-A952-CE08E93091F3}" destId="{15C8A05E-F363-4B41-9BC1-0BDD320A0DA8}" srcOrd="0" destOrd="0" parTransId="{5685D392-E543-48E3-9601-B1698EC8450C}" sibTransId="{C36C955B-37EB-4C7D-A628-E0088F1DB52B}"/>
    <dgm:cxn modelId="{B224F8D5-91A3-4908-87F7-125C54ED204C}" srcId="{79662366-B59D-43A4-84FC-6F64BF113D06}" destId="{7E7C4661-35FA-4510-868F-A6C95CF56A17}" srcOrd="2" destOrd="0" parTransId="{C308A6D2-E077-417A-82A1-4FCCFDEAA6DD}" sibTransId="{AB71BB49-BC5E-4228-ADDE-E6F23B64D79A}"/>
    <dgm:cxn modelId="{5C632CED-3358-488C-90E6-7B7423D167F0}" srcId="{E3DC52C1-629C-4E8F-AE95-664320E7B6A9}" destId="{4603396F-0C8A-417E-864A-5BA00FB8466B}" srcOrd="0" destOrd="0" parTransId="{2403FB1D-99F3-4E1D-ACA6-65D5B4E65C4A}" sibTransId="{0B20B4E8-F334-4E49-B6FA-6F5272BDD562}"/>
    <dgm:cxn modelId="{B7A70FA6-77E7-491A-A96E-89A9D304F20B}" type="presParOf" srcId="{14DDA2A4-3E07-4399-9CF6-26F00477DD50}" destId="{4F470525-13E2-45CC-9059-200C10987791}" srcOrd="0" destOrd="0" presId="urn:microsoft.com/office/officeart/2018/2/layout/IconVerticalSolidList"/>
    <dgm:cxn modelId="{73AB9F19-3E80-4DF5-AF3A-4F6AC11004A5}" type="presParOf" srcId="{4F470525-13E2-45CC-9059-200C10987791}" destId="{03B08A00-193D-48D6-BCE3-2C6B06AFF9D5}" srcOrd="0" destOrd="0" presId="urn:microsoft.com/office/officeart/2018/2/layout/IconVerticalSolidList"/>
    <dgm:cxn modelId="{C137887E-1C2A-421B-9EFC-858D151F1345}" type="presParOf" srcId="{4F470525-13E2-45CC-9059-200C10987791}" destId="{014EB314-8390-4FDF-BEE8-91D7F5259198}" srcOrd="1" destOrd="0" presId="urn:microsoft.com/office/officeart/2018/2/layout/IconVerticalSolidList"/>
    <dgm:cxn modelId="{14AFDB95-EB06-42D3-8E1E-5973F7FA76CE}" type="presParOf" srcId="{4F470525-13E2-45CC-9059-200C10987791}" destId="{F06DCFC1-8CA8-4B24-BA89-CF8121129F70}" srcOrd="2" destOrd="0" presId="urn:microsoft.com/office/officeart/2018/2/layout/IconVerticalSolidList"/>
    <dgm:cxn modelId="{21852CEA-296E-4472-A21C-AB53C6F2A209}" type="presParOf" srcId="{4F470525-13E2-45CC-9059-200C10987791}" destId="{9F890E01-5170-49BD-8F1A-E11CFDDA0A93}" srcOrd="3" destOrd="0" presId="urn:microsoft.com/office/officeart/2018/2/layout/IconVerticalSolidList"/>
    <dgm:cxn modelId="{530EA647-DB0C-46EF-8CD2-DD3A6EA60421}" type="presParOf" srcId="{4F470525-13E2-45CC-9059-200C10987791}" destId="{9BD26D0A-F1CB-42A9-96CE-C9B87B2DC9FB}" srcOrd="4" destOrd="0" presId="urn:microsoft.com/office/officeart/2018/2/layout/IconVerticalSolidList"/>
    <dgm:cxn modelId="{C3BDFA7D-D4B2-4C83-92A7-66FC5C392242}" type="presParOf" srcId="{14DDA2A4-3E07-4399-9CF6-26F00477DD50}" destId="{BEA486E1-028D-497C-A619-0C8B3D8B3A15}" srcOrd="1" destOrd="0" presId="urn:microsoft.com/office/officeart/2018/2/layout/IconVerticalSolidList"/>
    <dgm:cxn modelId="{A89BE5B5-C408-4137-9615-7A45AB5ECA12}" type="presParOf" srcId="{14DDA2A4-3E07-4399-9CF6-26F00477DD50}" destId="{F6C5948F-843B-4542-B015-4800DB2D3568}" srcOrd="2" destOrd="0" presId="urn:microsoft.com/office/officeart/2018/2/layout/IconVerticalSolidList"/>
    <dgm:cxn modelId="{DF379113-2920-4ED0-B7DC-88B5330D5720}" type="presParOf" srcId="{F6C5948F-843B-4542-B015-4800DB2D3568}" destId="{E7F5B7A2-E7D1-4876-8023-80F60AE14DC1}" srcOrd="0" destOrd="0" presId="urn:microsoft.com/office/officeart/2018/2/layout/IconVerticalSolidList"/>
    <dgm:cxn modelId="{87CD7731-6AB6-4CB0-90EC-A0EF9BB86A5F}" type="presParOf" srcId="{F6C5948F-843B-4542-B015-4800DB2D3568}" destId="{6FCD331A-DB32-4058-BD7E-CD8D824C008F}" srcOrd="1" destOrd="0" presId="urn:microsoft.com/office/officeart/2018/2/layout/IconVerticalSolidList"/>
    <dgm:cxn modelId="{F4916597-A31D-41A0-9442-A3A484884D32}" type="presParOf" srcId="{F6C5948F-843B-4542-B015-4800DB2D3568}" destId="{D87B11A8-9383-4F8B-A917-41E8DC51897A}" srcOrd="2" destOrd="0" presId="urn:microsoft.com/office/officeart/2018/2/layout/IconVerticalSolidList"/>
    <dgm:cxn modelId="{51F71966-9200-46A8-9D19-4A59F61CC804}" type="presParOf" srcId="{F6C5948F-843B-4542-B015-4800DB2D3568}" destId="{254DE6ED-3152-4887-BF6B-4F9C7105C921}" srcOrd="3" destOrd="0" presId="urn:microsoft.com/office/officeart/2018/2/layout/IconVerticalSolidList"/>
    <dgm:cxn modelId="{D31A0037-837F-40A1-9463-E76672836E77}" type="presParOf" srcId="{F6C5948F-843B-4542-B015-4800DB2D3568}" destId="{D655682C-1789-4F6A-875F-345DE7D39AEB}" srcOrd="4" destOrd="0" presId="urn:microsoft.com/office/officeart/2018/2/layout/IconVerticalSolidList"/>
    <dgm:cxn modelId="{D51997F9-C100-479E-AB8D-DC9F69F5C167}" type="presParOf" srcId="{14DDA2A4-3E07-4399-9CF6-26F00477DD50}" destId="{6CC60D3C-09CF-4268-B298-BAD0CD55B422}" srcOrd="3" destOrd="0" presId="urn:microsoft.com/office/officeart/2018/2/layout/IconVerticalSolidList"/>
    <dgm:cxn modelId="{ED97C1A6-3A56-4FC9-A4EE-D78A2127B5AF}" type="presParOf" srcId="{14DDA2A4-3E07-4399-9CF6-26F00477DD50}" destId="{DFAC344B-4CD1-46F9-A535-3A79085E5F09}" srcOrd="4" destOrd="0" presId="urn:microsoft.com/office/officeart/2018/2/layout/IconVerticalSolidList"/>
    <dgm:cxn modelId="{458CA582-D593-4551-BC27-26828F9D8B34}" type="presParOf" srcId="{DFAC344B-4CD1-46F9-A535-3A79085E5F09}" destId="{F6D83204-6AAE-4ABA-ACA0-79F49B0EC916}" srcOrd="0" destOrd="0" presId="urn:microsoft.com/office/officeart/2018/2/layout/IconVerticalSolidList"/>
    <dgm:cxn modelId="{B5BC2C8C-2093-46C1-B6E9-6E7BB240FD0E}" type="presParOf" srcId="{DFAC344B-4CD1-46F9-A535-3A79085E5F09}" destId="{648CDD31-F643-4B0E-A112-3738CFD4C97D}" srcOrd="1" destOrd="0" presId="urn:microsoft.com/office/officeart/2018/2/layout/IconVerticalSolidList"/>
    <dgm:cxn modelId="{80AC9324-1163-46D4-A43C-D7EF141B946B}" type="presParOf" srcId="{DFAC344B-4CD1-46F9-A535-3A79085E5F09}" destId="{268CED7D-3C54-43E8-8E3E-158AC39D3C2B}" srcOrd="2" destOrd="0" presId="urn:microsoft.com/office/officeart/2018/2/layout/IconVerticalSolidList"/>
    <dgm:cxn modelId="{71221CC0-6A5A-4F01-A066-92977179E27A}" type="presParOf" srcId="{DFAC344B-4CD1-46F9-A535-3A79085E5F09}" destId="{7A6E01C2-6600-4E26-80BC-A351B0F0ED16}" srcOrd="3" destOrd="0" presId="urn:microsoft.com/office/officeart/2018/2/layout/IconVerticalSolidList"/>
    <dgm:cxn modelId="{FDDC951A-4C66-493C-838A-162A184E7ED9}" type="presParOf" srcId="{DFAC344B-4CD1-46F9-A535-3A79085E5F09}" destId="{B4BD3D83-6B90-44FC-A179-88D473BD8FB2}" srcOrd="4" destOrd="0" presId="urn:microsoft.com/office/officeart/2018/2/layout/IconVerticalSolidList"/>
    <dgm:cxn modelId="{3A4787B0-6134-484A-9FAE-46EF40765998}" type="presParOf" srcId="{14DDA2A4-3E07-4399-9CF6-26F00477DD50}" destId="{439AF938-C15E-4A8E-9795-3E4E474B5018}" srcOrd="5" destOrd="0" presId="urn:microsoft.com/office/officeart/2018/2/layout/IconVerticalSolidList"/>
    <dgm:cxn modelId="{24152E79-E167-4B25-B9AE-112EB5AD074D}" type="presParOf" srcId="{14DDA2A4-3E07-4399-9CF6-26F00477DD50}" destId="{AA681DAA-8CFD-4F00-A164-AE551FCB9741}" srcOrd="6" destOrd="0" presId="urn:microsoft.com/office/officeart/2018/2/layout/IconVerticalSolidList"/>
    <dgm:cxn modelId="{2464A994-A43E-4636-87F0-4DD4B2A47D62}" type="presParOf" srcId="{AA681DAA-8CFD-4F00-A164-AE551FCB9741}" destId="{2F5FA84B-4F6E-427C-B165-51921F2A07FC}" srcOrd="0" destOrd="0" presId="urn:microsoft.com/office/officeart/2018/2/layout/IconVerticalSolidList"/>
    <dgm:cxn modelId="{6A5E415B-34C0-45A3-AD73-961D6A933F7F}" type="presParOf" srcId="{AA681DAA-8CFD-4F00-A164-AE551FCB9741}" destId="{72C694D7-A550-4A7D-A96F-B65EB8E3E46B}" srcOrd="1" destOrd="0" presId="urn:microsoft.com/office/officeart/2018/2/layout/IconVerticalSolidList"/>
    <dgm:cxn modelId="{4F4852C2-62A1-476A-A210-341BFBCF257C}" type="presParOf" srcId="{AA681DAA-8CFD-4F00-A164-AE551FCB9741}" destId="{160168F9-CD20-4541-A96E-30ED4114B047}" srcOrd="2" destOrd="0" presId="urn:microsoft.com/office/officeart/2018/2/layout/IconVerticalSolidList"/>
    <dgm:cxn modelId="{A051B045-4A83-4AA4-BC53-A41B4AC17F7D}" type="presParOf" srcId="{AA681DAA-8CFD-4F00-A164-AE551FCB9741}" destId="{963CC20D-AB0E-4159-B85A-8AE04D79C27E}" srcOrd="3" destOrd="0" presId="urn:microsoft.com/office/officeart/2018/2/layout/IconVerticalSolidList"/>
    <dgm:cxn modelId="{B2E18D95-855D-4E94-BE21-3EBFB3660E67}" type="presParOf" srcId="{AA681DAA-8CFD-4F00-A164-AE551FCB9741}" destId="{03608654-0437-4E5B-AB74-467AFED15BC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08A00-193D-48D6-BCE3-2C6B06AFF9D5}">
      <dsp:nvSpPr>
        <dsp:cNvPr id="0" name=""/>
        <dsp:cNvSpPr/>
      </dsp:nvSpPr>
      <dsp:spPr>
        <a:xfrm>
          <a:off x="0" y="6049"/>
          <a:ext cx="10877057" cy="91352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4EB314-8390-4FDF-BEE8-91D7F5259198}">
      <dsp:nvSpPr>
        <dsp:cNvPr id="0" name=""/>
        <dsp:cNvSpPr/>
      </dsp:nvSpPr>
      <dsp:spPr>
        <a:xfrm>
          <a:off x="251219" y="186470"/>
          <a:ext cx="552681" cy="552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90E01-5170-49BD-8F1A-E11CFDDA0A93}">
      <dsp:nvSpPr>
        <dsp:cNvPr id="0" name=""/>
        <dsp:cNvSpPr/>
      </dsp:nvSpPr>
      <dsp:spPr>
        <a:xfrm>
          <a:off x="974227" y="25699"/>
          <a:ext cx="2210028" cy="91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81" tIns="96681" rIns="96681" bIns="966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Copilot</a:t>
          </a:r>
          <a:endParaRPr lang="en-ZA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74227" y="25699"/>
        <a:ext cx="2210028" cy="913523"/>
      </dsp:txXfrm>
    </dsp:sp>
    <dsp:sp modelId="{9BD26D0A-F1CB-42A9-96CE-C9B87B2DC9FB}">
      <dsp:nvSpPr>
        <dsp:cNvPr id="0" name=""/>
        <dsp:cNvSpPr/>
      </dsp:nvSpPr>
      <dsp:spPr>
        <a:xfrm>
          <a:off x="3577419" y="130"/>
          <a:ext cx="7299638" cy="91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81" tIns="96681" rIns="96681" bIns="9668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You can create a flow by describing what you need through multiple steps of conversation.</a:t>
          </a:r>
        </a:p>
      </dsp:txBody>
      <dsp:txXfrm>
        <a:off x="3577419" y="130"/>
        <a:ext cx="7299638" cy="913523"/>
      </dsp:txXfrm>
    </dsp:sp>
    <dsp:sp modelId="{E7F5B7A2-E7D1-4876-8023-80F60AE14DC1}">
      <dsp:nvSpPr>
        <dsp:cNvPr id="0" name=""/>
        <dsp:cNvSpPr/>
      </dsp:nvSpPr>
      <dsp:spPr>
        <a:xfrm>
          <a:off x="0" y="1147954"/>
          <a:ext cx="10877057" cy="91352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CD331A-DB32-4058-BD7E-CD8D824C008F}">
      <dsp:nvSpPr>
        <dsp:cNvPr id="0" name=""/>
        <dsp:cNvSpPr/>
      </dsp:nvSpPr>
      <dsp:spPr>
        <a:xfrm>
          <a:off x="251219" y="1328375"/>
          <a:ext cx="552681" cy="552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DE6ED-3152-4887-BF6B-4F9C7105C921}">
      <dsp:nvSpPr>
        <dsp:cNvPr id="0" name=""/>
        <dsp:cNvSpPr/>
      </dsp:nvSpPr>
      <dsp:spPr>
        <a:xfrm>
          <a:off x="974227" y="1167604"/>
          <a:ext cx="2210028" cy="91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81" tIns="96681" rIns="96681" bIns="966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Process Mining</a:t>
          </a:r>
        </a:p>
      </dsp:txBody>
      <dsp:txXfrm>
        <a:off x="974227" y="1167604"/>
        <a:ext cx="2210028" cy="913523"/>
      </dsp:txXfrm>
    </dsp:sp>
    <dsp:sp modelId="{D655682C-1789-4F6A-875F-345DE7D39AEB}">
      <dsp:nvSpPr>
        <dsp:cNvPr id="0" name=""/>
        <dsp:cNvSpPr/>
      </dsp:nvSpPr>
      <dsp:spPr>
        <a:xfrm>
          <a:off x="3577419" y="1142034"/>
          <a:ext cx="7299638" cy="91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81" tIns="96681" rIns="96681" bIns="9668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Process mining is a research area and technology that helps businesses understand their real processes, how they're operated, and identify opportunities for improvement, automation, and digitization.</a:t>
          </a:r>
        </a:p>
      </dsp:txBody>
      <dsp:txXfrm>
        <a:off x="3577419" y="1142034"/>
        <a:ext cx="7299638" cy="913523"/>
      </dsp:txXfrm>
    </dsp:sp>
    <dsp:sp modelId="{F6D83204-6AAE-4ABA-ACA0-79F49B0EC916}">
      <dsp:nvSpPr>
        <dsp:cNvPr id="0" name=""/>
        <dsp:cNvSpPr/>
      </dsp:nvSpPr>
      <dsp:spPr>
        <a:xfrm>
          <a:off x="0" y="2289859"/>
          <a:ext cx="10877057" cy="91352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8CDD31-F643-4B0E-A112-3738CFD4C97D}">
      <dsp:nvSpPr>
        <dsp:cNvPr id="0" name=""/>
        <dsp:cNvSpPr/>
      </dsp:nvSpPr>
      <dsp:spPr>
        <a:xfrm>
          <a:off x="251219" y="2470280"/>
          <a:ext cx="552681" cy="552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6E01C2-6600-4E26-80BC-A351B0F0ED16}">
      <dsp:nvSpPr>
        <dsp:cNvPr id="0" name=""/>
        <dsp:cNvSpPr/>
      </dsp:nvSpPr>
      <dsp:spPr>
        <a:xfrm>
          <a:off x="974227" y="2309509"/>
          <a:ext cx="2210028" cy="91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81" tIns="96681" rIns="96681" bIns="966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AI Builder</a:t>
          </a:r>
        </a:p>
      </dsp:txBody>
      <dsp:txXfrm>
        <a:off x="974227" y="2309509"/>
        <a:ext cx="2210028" cy="913523"/>
      </dsp:txXfrm>
    </dsp:sp>
    <dsp:sp modelId="{B4BD3D83-6B90-44FC-A179-88D473BD8FB2}">
      <dsp:nvSpPr>
        <dsp:cNvPr id="0" name=""/>
        <dsp:cNvSpPr/>
      </dsp:nvSpPr>
      <dsp:spPr>
        <a:xfrm>
          <a:off x="3577419" y="2283939"/>
          <a:ext cx="7299638" cy="91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81" tIns="96681" rIns="96681" bIns="9668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Create intelligent automation and find insights by building tailored AI models within Power Automate.</a:t>
          </a:r>
        </a:p>
      </dsp:txBody>
      <dsp:txXfrm>
        <a:off x="3577419" y="2283939"/>
        <a:ext cx="7299638" cy="913523"/>
      </dsp:txXfrm>
    </dsp:sp>
    <dsp:sp modelId="{2F5FA84B-4F6E-427C-B165-51921F2A07FC}">
      <dsp:nvSpPr>
        <dsp:cNvPr id="0" name=""/>
        <dsp:cNvSpPr/>
      </dsp:nvSpPr>
      <dsp:spPr>
        <a:xfrm>
          <a:off x="0" y="3431764"/>
          <a:ext cx="10877057" cy="91352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C694D7-A550-4A7D-A96F-B65EB8E3E46B}">
      <dsp:nvSpPr>
        <dsp:cNvPr id="0" name=""/>
        <dsp:cNvSpPr/>
      </dsp:nvSpPr>
      <dsp:spPr>
        <a:xfrm>
          <a:off x="251219" y="3612185"/>
          <a:ext cx="552681" cy="5526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3CC20D-AB0E-4159-B85A-8AE04D79C27E}">
      <dsp:nvSpPr>
        <dsp:cNvPr id="0" name=""/>
        <dsp:cNvSpPr/>
      </dsp:nvSpPr>
      <dsp:spPr>
        <a:xfrm>
          <a:off x="974227" y="3435692"/>
          <a:ext cx="2210028" cy="91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81" tIns="96681" rIns="96681" bIns="966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Azure Open AI</a:t>
          </a:r>
        </a:p>
      </dsp:txBody>
      <dsp:txXfrm>
        <a:off x="974227" y="3435692"/>
        <a:ext cx="2210028" cy="913523"/>
      </dsp:txXfrm>
    </dsp:sp>
    <dsp:sp modelId="{03608654-0437-4E5B-AB74-467AFED15BC1}">
      <dsp:nvSpPr>
        <dsp:cNvPr id="0" name=""/>
        <dsp:cNvSpPr/>
      </dsp:nvSpPr>
      <dsp:spPr>
        <a:xfrm>
          <a:off x="3577419" y="3425844"/>
          <a:ext cx="7299638" cy="91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81" tIns="96681" rIns="96681" bIns="9668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Enhance automation capabilities using advanced AI models, including GPT, with Azure OpenAI Service.</a:t>
          </a:r>
          <a:endParaRPr lang="en-ZA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577419" y="3425844"/>
        <a:ext cx="7299638" cy="913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9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80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>
            <a:spLocks noGrp="1"/>
          </p:cNvSpPr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body" idx="1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nspla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845137" y="4296316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972462" y="4388491"/>
            <a:ext cx="4150144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chemeClr val="tx1"/>
                </a:solidFill>
              </a:rPr>
              <a:t>Copilot, Process Mining, and Power Automate Adventures!</a:t>
            </a:r>
          </a:p>
        </p:txBody>
      </p:sp>
      <p:sp>
        <p:nvSpPr>
          <p:cNvPr id="744" name="Google Shape;744;p22"/>
          <p:cNvSpPr/>
          <p:nvPr/>
        </p:nvSpPr>
        <p:spPr>
          <a:xfrm>
            <a:off x="915952" y="2167416"/>
            <a:ext cx="3410241" cy="6283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ZA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Navigating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915951" y="3111366"/>
            <a:ext cx="5180049" cy="6352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ZA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the Data Jungle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pic>
        <p:nvPicPr>
          <p:cNvPr id="2" name="Picture 1" descr="A cartoon animal looking through a magnifying glass&#10;&#10;Description automatically generated">
            <a:extLst>
              <a:ext uri="{FF2B5EF4-FFF2-40B4-BE49-F238E27FC236}">
                <a16:creationId xmlns:a16="http://schemas.microsoft.com/office/drawing/2014/main" id="{4304B56B-BA28-AB8A-74B4-B762CCFDF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>
          <a:xfrm>
            <a:off x="6371323" y="0"/>
            <a:ext cx="6992881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B6818E8-2F4E-14C1-80C8-75DA16BA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1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3"/>
          <p:cNvSpPr txBox="1">
            <a:spLocks noGrp="1"/>
          </p:cNvSpPr>
          <p:nvPr>
            <p:ph type="title"/>
          </p:nvPr>
        </p:nvSpPr>
        <p:spPr>
          <a:xfrm>
            <a:off x="5435527" y="1932050"/>
            <a:ext cx="5754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751" name="Google Shape;751;p23"/>
          <p:cNvSpPr txBox="1">
            <a:spLocks noGrp="1"/>
          </p:cNvSpPr>
          <p:nvPr>
            <p:ph type="body" idx="1"/>
          </p:nvPr>
        </p:nvSpPr>
        <p:spPr>
          <a:xfrm>
            <a:off x="5435500" y="3336350"/>
            <a:ext cx="5754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Carike Botha.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Development Consultant.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iSolve Business Solutions.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day old MVP </a:t>
            </a:r>
            <a:r>
              <a:rPr lang="en-ZA" dirty="0"/>
              <a:t>🥳😎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@Carike_B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48EB7-C7A7-F8AA-8D95-25603351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73" y="1524000"/>
            <a:ext cx="3810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0D854-9848-1A2B-A609-D847EEFB6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667" y="5129347"/>
            <a:ext cx="330650" cy="33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10C08-292C-AAF0-DA23-93055566B79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11867" y="5090960"/>
            <a:ext cx="407423" cy="40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FE31E-5DAF-496E-8F95-666F7B89FA6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63626" y="5075739"/>
            <a:ext cx="437864" cy="4378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BEC17-90E9-36E7-6564-4C928AA1E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7366" y="3497585"/>
            <a:ext cx="506248" cy="848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E5D68-AB81-9965-43CF-99D8001A4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890" y="4507529"/>
            <a:ext cx="1932953" cy="2350471"/>
          </a:xfrm>
          <a:prstGeom prst="rect">
            <a:avLst/>
          </a:prstGeom>
        </p:spPr>
      </p:pic>
      <p:pic>
        <p:nvPicPr>
          <p:cNvPr id="4" name="Picture 3" descr="A blue and white diamond with letters&#10;&#10;Description automatically generated">
            <a:extLst>
              <a:ext uri="{FF2B5EF4-FFF2-40B4-BE49-F238E27FC236}">
                <a16:creationId xmlns:a16="http://schemas.microsoft.com/office/drawing/2014/main" id="{97CCDE82-2765-711D-76E7-1082C1AC4E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290" y="5651750"/>
            <a:ext cx="1083527" cy="1083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CD2DFF6-A55B-7365-9925-B89AC135D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800593"/>
              </p:ext>
            </p:extLst>
          </p:nvPr>
        </p:nvGraphicFramePr>
        <p:xfrm>
          <a:off x="838200" y="1779905"/>
          <a:ext cx="108770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2957D16-31FC-FE31-7289-B0FCACE7B1CB}"/>
              </a:ext>
            </a:extLst>
          </p:cNvPr>
          <p:cNvSpPr txBox="1">
            <a:spLocks/>
          </p:cNvSpPr>
          <p:nvPr/>
        </p:nvSpPr>
        <p:spPr>
          <a:xfrm>
            <a:off x="600997" y="318718"/>
            <a:ext cx="11351464" cy="105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  <a:scene3d>
              <a:camera prst="orthographicFront"/>
              <a:lightRig rig="flood" dir="t">
                <a:rot lat="0" lon="0" rev="600000"/>
              </a:lightRig>
            </a:scene3d>
            <a:sp3d prstMaterial="dkEdge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ZA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</a:rPr>
              <a:t>AI Capability in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4300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9CE75C8-D94F-8581-D659-7FD2404EF243}"/>
              </a:ext>
            </a:extLst>
          </p:cNvPr>
          <p:cNvSpPr txBox="1">
            <a:spLocks/>
          </p:cNvSpPr>
          <p:nvPr/>
        </p:nvSpPr>
        <p:spPr>
          <a:xfrm>
            <a:off x="7261454" y="1797704"/>
            <a:ext cx="4403923" cy="369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  <a:scene3d>
              <a:camera prst="orthographicFront"/>
              <a:lightRig rig="flood" dir="t">
                <a:rot lat="0" lon="0" rev="600000"/>
              </a:lightRig>
            </a:scene3d>
            <a:sp3d prstMaterial="dkEdge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lvl="0"/>
            <a:r>
              <a:rPr lang="en-ZA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</a:rPr>
              <a:t>Let’s PLAY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A40B91B-1CB4-46E8-4E85-6768EB58E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5033" y="3194620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Demo Time!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82899-BEEC-4A8A-C72F-35A69237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283" y="214718"/>
            <a:ext cx="3940342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C96E6C-A711-B114-3E2C-5046A3240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3" y="1620789"/>
            <a:ext cx="3123119" cy="4045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D360CE-0152-12B6-45A7-B34E81700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821" y="2362930"/>
            <a:ext cx="5470973" cy="44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E77C5E-7D9C-60AF-E02D-B5D804B8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>
            <a:spLocks noGrp="1"/>
          </p:cNvSpPr>
          <p:nvPr>
            <p:ph type="subTitle" idx="1"/>
          </p:nvPr>
        </p:nvSpPr>
        <p:spPr>
          <a:xfrm>
            <a:off x="6363275" y="2716900"/>
            <a:ext cx="4136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211" name="Google Shape;1211;p42"/>
          <p:cNvSpPr/>
          <p:nvPr/>
        </p:nvSpPr>
        <p:spPr>
          <a:xfrm>
            <a:off x="6052699" y="1768148"/>
            <a:ext cx="4400846" cy="8018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C0FF0-7BA5-921B-E55E-7D5423A9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895" y="3635309"/>
            <a:ext cx="330650" cy="330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1509C0-C470-8C6E-D5CB-3C3EA8E7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05095" y="3596922"/>
            <a:ext cx="407423" cy="40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BED93-3476-4774-9EFE-B0CCA2FFB66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56854" y="3581701"/>
            <a:ext cx="437864" cy="43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8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3"/>
          <p:cNvSpPr txBox="1">
            <a:spLocks noGrp="1"/>
          </p:cNvSpPr>
          <p:nvPr>
            <p:ph type="title"/>
          </p:nvPr>
        </p:nvSpPr>
        <p:spPr>
          <a:xfrm>
            <a:off x="858975" y="16075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</a:rPr>
              <a:t>Credits.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1217" name="Google Shape;1217;p43"/>
          <p:cNvSpPr txBox="1">
            <a:spLocks noGrp="1"/>
          </p:cNvSpPr>
          <p:nvPr>
            <p:ph type="body" idx="1"/>
          </p:nvPr>
        </p:nvSpPr>
        <p:spPr>
          <a:xfrm>
            <a:off x="859161" y="26081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Presentation Template: </a:t>
            </a:r>
            <a:r>
              <a:rPr lang="en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SlidesMania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400"/>
              <a:t>Sample </a:t>
            </a:r>
            <a:r>
              <a:rPr lang="en" sz="2400">
                <a:solidFill>
                  <a:schemeClr val="dk1"/>
                </a:solidFill>
              </a:rPr>
              <a:t>Images: </a:t>
            </a:r>
            <a:r>
              <a:rPr lang="en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Fonts used in this presentation: DM Sans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161</Words>
  <Application>Microsoft Office PowerPoint</Application>
  <PresentationFormat>Widescreen</PresentationFormat>
  <Paragraphs>27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Aldrich</vt:lpstr>
      <vt:lpstr>DM Sans</vt:lpstr>
      <vt:lpstr>Open Sans</vt:lpstr>
      <vt:lpstr>Barlow Condensed</vt:lpstr>
      <vt:lpstr>Open Sans</vt:lpstr>
      <vt:lpstr>Abril Fatface</vt:lpstr>
      <vt:lpstr>Arial</vt:lpstr>
      <vt:lpstr>SlidesMania · Modern Dark </vt:lpstr>
      <vt:lpstr>PowerPoint Presentation</vt:lpstr>
      <vt:lpstr>PowerPoint Presentation</vt:lpstr>
      <vt:lpstr>Hello! I’m...</vt:lpstr>
      <vt:lpstr>PowerPoint Presentation</vt:lpstr>
      <vt:lpstr>PowerPoint Presentation</vt:lpstr>
      <vt:lpstr>PowerPoint Presentation</vt:lpstr>
      <vt:lpstr>PowerPoint Presentation</vt:lpstr>
      <vt:lpstr>Credits.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Carike Botha</cp:lastModifiedBy>
  <cp:revision>1</cp:revision>
  <dcterms:modified xsi:type="dcterms:W3CDTF">2024-03-01T14:01:04Z</dcterms:modified>
</cp:coreProperties>
</file>