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147480037" r:id="rId3"/>
    <p:sldId id="2147480039" r:id="rId4"/>
    <p:sldId id="264" r:id="rId5"/>
    <p:sldId id="2147480036" r:id="rId6"/>
    <p:sldId id="21474800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055D"/>
    <a:srgbClr val="4872C4"/>
    <a:srgbClr val="D95196"/>
    <a:srgbClr val="5973C3"/>
    <a:srgbClr val="A278AF"/>
    <a:srgbClr val="C7C1FF"/>
    <a:srgbClr val="E37C67"/>
    <a:srgbClr val="CD7B8E"/>
    <a:srgbClr val="7F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C9100A-B89B-40D3-9879-468F3147D73D}" v="191" dt="2023-11-14T14:49:30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144" autoAdjust="0"/>
  </p:normalViewPr>
  <p:slideViewPr>
    <p:cSldViewPr snapToGrid="0">
      <p:cViewPr varScale="1">
        <p:scale>
          <a:sx n="71" d="100"/>
          <a:sy n="71" d="100"/>
        </p:scale>
        <p:origin x="1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ike Botha" userId="e58bfbca-cd1c-4393-8739-94581b1060c7" providerId="ADAL" clId="{6BC036EA-E9BA-4A77-9538-CDD32DB14BE9}"/>
    <pc:docChg chg="undo redo custSel addSld delSld modSld sldOrd modMainMaster">
      <pc:chgData name="Carike Botha" userId="e58bfbca-cd1c-4393-8739-94581b1060c7" providerId="ADAL" clId="{6BC036EA-E9BA-4A77-9538-CDD32DB14BE9}" dt="2023-11-11T13:18:30.077" v="1838" actId="1076"/>
      <pc:docMkLst>
        <pc:docMk/>
      </pc:docMkLst>
      <pc:sldChg chg="addSp delSp modSp mod setBg modClrScheme addAnim setClrOvrMap delDesignElem chgLayout">
        <pc:chgData name="Carike Botha" userId="e58bfbca-cd1c-4393-8739-94581b1060c7" providerId="ADAL" clId="{6BC036EA-E9BA-4A77-9538-CDD32DB14BE9}" dt="2023-11-09T09:34:15.738" v="1665" actId="207"/>
        <pc:sldMkLst>
          <pc:docMk/>
          <pc:sldMk cId="4088874540" sldId="256"/>
        </pc:sldMkLst>
        <pc:spChg chg="add del mod ord">
          <ac:chgData name="Carike Botha" userId="e58bfbca-cd1c-4393-8739-94581b1060c7" providerId="ADAL" clId="{6BC036EA-E9BA-4A77-9538-CDD32DB14BE9}" dt="2023-11-09T09:34:02.708" v="1664" actId="339"/>
          <ac:spMkLst>
            <pc:docMk/>
            <pc:sldMk cId="4088874540" sldId="256"/>
            <ac:spMk id="2" creationId="{AF595065-CF61-D180-4C16-BB3F49E72D8D}"/>
          </ac:spMkLst>
        </pc:spChg>
        <pc:spChg chg="add del mod ord">
          <ac:chgData name="Carike Botha" userId="e58bfbca-cd1c-4393-8739-94581b1060c7" providerId="ADAL" clId="{6BC036EA-E9BA-4A77-9538-CDD32DB14BE9}" dt="2023-11-09T09:34:15.738" v="1665" actId="207"/>
          <ac:spMkLst>
            <pc:docMk/>
            <pc:sldMk cId="4088874540" sldId="256"/>
            <ac:spMk id="3" creationId="{0EC86A02-9464-2F47-66C4-6E9701DE3847}"/>
          </ac:spMkLst>
        </pc:spChg>
        <pc:spChg chg="add del">
          <ac:chgData name="Carike Botha" userId="e58bfbca-cd1c-4393-8739-94581b1060c7" providerId="ADAL" clId="{6BC036EA-E9BA-4A77-9538-CDD32DB14BE9}" dt="2023-11-08T22:59:35.305" v="686" actId="26606"/>
          <ac:spMkLst>
            <pc:docMk/>
            <pc:sldMk cId="4088874540" sldId="256"/>
            <ac:spMk id="10" creationId="{71B2258F-86CA-4D4D-8270-BC05FCDEBFB3}"/>
          </ac:spMkLst>
        </pc:spChg>
        <pc:spChg chg="add del">
          <ac:chgData name="Carike Botha" userId="e58bfbca-cd1c-4393-8739-94581b1060c7" providerId="ADAL" clId="{6BC036EA-E9BA-4A77-9538-CDD32DB14BE9}" dt="2023-11-09T09:30:20.014" v="1590" actId="26606"/>
          <ac:spMkLst>
            <pc:docMk/>
            <pc:sldMk cId="4088874540" sldId="256"/>
            <ac:spMk id="15" creationId="{EF666E30-6F0A-449A-BEC2-DF59127354DF}"/>
          </ac:spMkLst>
        </pc:spChg>
        <pc:spChg chg="add del">
          <ac:chgData name="Carike Botha" userId="e58bfbca-cd1c-4393-8739-94581b1060c7" providerId="ADAL" clId="{6BC036EA-E9BA-4A77-9538-CDD32DB14BE9}" dt="2023-11-09T09:30:20.014" v="1590" actId="26606"/>
          <ac:spMkLst>
            <pc:docMk/>
            <pc:sldMk cId="4088874540" sldId="256"/>
            <ac:spMk id="17" creationId="{CE3C5560-7A9C-489F-9148-18C5E1D0F0B2}"/>
          </ac:spMkLst>
        </pc:spChg>
        <pc:spChg chg="add del">
          <ac:chgData name="Carike Botha" userId="e58bfbca-cd1c-4393-8739-94581b1060c7" providerId="ADAL" clId="{6BC036EA-E9BA-4A77-9538-CDD32DB14BE9}" dt="2023-11-09T09:30:20.014" v="1590" actId="26606"/>
          <ac:spMkLst>
            <pc:docMk/>
            <pc:sldMk cId="4088874540" sldId="256"/>
            <ac:spMk id="19" creationId="{C5CB530E-515E-412C-9DF1-5F8FFBD6F383}"/>
          </ac:spMkLst>
        </pc:spChg>
        <pc:spChg chg="add del">
          <ac:chgData name="Carike Botha" userId="e58bfbca-cd1c-4393-8739-94581b1060c7" providerId="ADAL" clId="{6BC036EA-E9BA-4A77-9538-CDD32DB14BE9}" dt="2023-11-09T09:30:20.014" v="1590" actId="26606"/>
          <ac:spMkLst>
            <pc:docMk/>
            <pc:sldMk cId="4088874540" sldId="256"/>
            <ac:spMk id="21" creationId="{712D4376-A578-4FF1-94FC-245E7A6A489F}"/>
          </ac:spMkLst>
        </pc:spChg>
        <pc:spChg chg="add del">
          <ac:chgData name="Carike Botha" userId="e58bfbca-cd1c-4393-8739-94581b1060c7" providerId="ADAL" clId="{6BC036EA-E9BA-4A77-9538-CDD32DB14BE9}" dt="2023-11-09T09:30:20.014" v="1590" actId="26606"/>
          <ac:spMkLst>
            <pc:docMk/>
            <pc:sldMk cId="4088874540" sldId="256"/>
            <ac:spMk id="23" creationId="{AEA7509D-F04F-40CB-A0B3-EEF16499CC9F}"/>
          </ac:spMkLst>
        </pc:spChg>
        <pc:spChg chg="add del">
          <ac:chgData name="Carike Botha" userId="e58bfbca-cd1c-4393-8739-94581b1060c7" providerId="ADAL" clId="{6BC036EA-E9BA-4A77-9538-CDD32DB14BE9}" dt="2023-11-09T09:30:53.646" v="1593" actId="26606"/>
          <ac:spMkLst>
            <pc:docMk/>
            <pc:sldMk cId="4088874540" sldId="256"/>
            <ac:spMk id="30" creationId="{22A397E7-BF60-45B2-84C7-B074B76C37A7}"/>
          </ac:spMkLst>
        </pc:spChg>
        <pc:spChg chg="add del">
          <ac:chgData name="Carike Botha" userId="e58bfbca-cd1c-4393-8739-94581b1060c7" providerId="ADAL" clId="{6BC036EA-E9BA-4A77-9538-CDD32DB14BE9}" dt="2023-11-09T09:30:53.646" v="1593" actId="26606"/>
          <ac:spMkLst>
            <pc:docMk/>
            <pc:sldMk cId="4088874540" sldId="256"/>
            <ac:spMk id="32" creationId="{890DEF05-784E-4B61-89E4-04C4ECF4E5A0}"/>
          </ac:spMkLst>
        </pc:spChg>
        <pc:spChg chg="add">
          <ac:chgData name="Carike Botha" userId="e58bfbca-cd1c-4393-8739-94581b1060c7" providerId="ADAL" clId="{6BC036EA-E9BA-4A77-9538-CDD32DB14BE9}" dt="2023-11-09T09:30:53.646" v="1593" actId="26606"/>
          <ac:spMkLst>
            <pc:docMk/>
            <pc:sldMk cId="4088874540" sldId="256"/>
            <ac:spMk id="39" creationId="{ECC07320-C2CA-4E29-8481-9D9E143C7788}"/>
          </ac:spMkLst>
        </pc:spChg>
        <pc:picChg chg="add del mod ord">
          <ac:chgData name="Carike Botha" userId="e58bfbca-cd1c-4393-8739-94581b1060c7" providerId="ADAL" clId="{6BC036EA-E9BA-4A77-9538-CDD32DB14BE9}" dt="2023-11-09T09:03:11.613" v="1513" actId="478"/>
          <ac:picMkLst>
            <pc:docMk/>
            <pc:sldMk cId="4088874540" sldId="256"/>
            <ac:picMk id="5" creationId="{78506F33-C8BD-608E-959F-F89FDBE4CC4E}"/>
          </ac:picMkLst>
        </pc:picChg>
        <pc:picChg chg="add mod ord">
          <ac:chgData name="Carike Botha" userId="e58bfbca-cd1c-4393-8739-94581b1060c7" providerId="ADAL" clId="{6BC036EA-E9BA-4A77-9538-CDD32DB14BE9}" dt="2023-11-09T09:30:53.646" v="1593" actId="26606"/>
          <ac:picMkLst>
            <pc:docMk/>
            <pc:sldMk cId="4088874540" sldId="256"/>
            <ac:picMk id="5" creationId="{CF7D2704-2DFB-D18D-8D00-318F1126B5BB}"/>
          </ac:picMkLst>
        </pc:picChg>
        <pc:picChg chg="add del mod ord">
          <ac:chgData name="Carike Botha" userId="e58bfbca-cd1c-4393-8739-94581b1060c7" providerId="ADAL" clId="{6BC036EA-E9BA-4A77-9538-CDD32DB14BE9}" dt="2023-11-09T09:29:51.948" v="1586" actId="478"/>
          <ac:picMkLst>
            <pc:docMk/>
            <pc:sldMk cId="4088874540" sldId="256"/>
            <ac:picMk id="6" creationId="{F7F05A7F-B39A-F94B-AC47-2954E40F3D62}"/>
          </ac:picMkLst>
        </pc:picChg>
        <pc:picChg chg="add del mod">
          <ac:chgData name="Carike Botha" userId="e58bfbca-cd1c-4393-8739-94581b1060c7" providerId="ADAL" clId="{6BC036EA-E9BA-4A77-9538-CDD32DB14BE9}" dt="2023-11-09T09:29:50.645" v="1585" actId="478"/>
          <ac:picMkLst>
            <pc:docMk/>
            <pc:sldMk cId="4088874540" sldId="256"/>
            <ac:picMk id="7" creationId="{ADB6CF3E-C5F3-091C-3DC0-9518058A10ED}"/>
          </ac:picMkLst>
        </pc:picChg>
        <pc:picChg chg="add del mod">
          <ac:chgData name="Carike Botha" userId="e58bfbca-cd1c-4393-8739-94581b1060c7" providerId="ADAL" clId="{6BC036EA-E9BA-4A77-9538-CDD32DB14BE9}" dt="2023-11-09T09:05:55.930" v="1537" actId="478"/>
          <ac:picMkLst>
            <pc:docMk/>
            <pc:sldMk cId="4088874540" sldId="256"/>
            <ac:picMk id="9" creationId="{87836A87-8D6E-567A-9260-52CADE9D2474}"/>
          </ac:picMkLst>
        </pc:picChg>
        <pc:cxnChg chg="add del">
          <ac:chgData name="Carike Botha" userId="e58bfbca-cd1c-4393-8739-94581b1060c7" providerId="ADAL" clId="{6BC036EA-E9BA-4A77-9538-CDD32DB14BE9}" dt="2023-11-09T09:30:20.014" v="1590" actId="26606"/>
          <ac:cxnSpMkLst>
            <pc:docMk/>
            <pc:sldMk cId="4088874540" sldId="256"/>
            <ac:cxnSpMk id="25" creationId="{56020367-4FD5-4596-8E10-C5F095CD8DBF}"/>
          </ac:cxnSpMkLst>
        </pc:cxnChg>
        <pc:cxnChg chg="add del">
          <ac:chgData name="Carike Botha" userId="e58bfbca-cd1c-4393-8739-94581b1060c7" providerId="ADAL" clId="{6BC036EA-E9BA-4A77-9538-CDD32DB14BE9}" dt="2023-11-09T09:30:53.646" v="1593" actId="26606"/>
          <ac:cxnSpMkLst>
            <pc:docMk/>
            <pc:sldMk cId="4088874540" sldId="256"/>
            <ac:cxnSpMk id="34" creationId="{C41BAEC7-F7B0-4224-8B18-8F74B7D87F0B}"/>
          </ac:cxnSpMkLst>
        </pc:cxnChg>
      </pc:sldChg>
      <pc:sldChg chg="addSp delSp modSp new del mod ord setBg">
        <pc:chgData name="Carike Botha" userId="e58bfbca-cd1c-4393-8739-94581b1060c7" providerId="ADAL" clId="{6BC036EA-E9BA-4A77-9538-CDD32DB14BE9}" dt="2023-11-09T09:41:20.339" v="1748" actId="47"/>
        <pc:sldMkLst>
          <pc:docMk/>
          <pc:sldMk cId="2803488447" sldId="257"/>
        </pc:sldMkLst>
        <pc:spChg chg="mod">
          <ac:chgData name="Carike Botha" userId="e58bfbca-cd1c-4393-8739-94581b1060c7" providerId="ADAL" clId="{6BC036EA-E9BA-4A77-9538-CDD32DB14BE9}" dt="2023-11-09T08:56:46.285" v="1491" actId="14100"/>
          <ac:spMkLst>
            <pc:docMk/>
            <pc:sldMk cId="2803488447" sldId="257"/>
            <ac:spMk id="2" creationId="{376D26A8-062A-97A1-C94B-8DCE406CEAE1}"/>
          </ac:spMkLst>
        </pc:spChg>
        <pc:spChg chg="del mod">
          <ac:chgData name="Carike Botha" userId="e58bfbca-cd1c-4393-8739-94581b1060c7" providerId="ADAL" clId="{6BC036EA-E9BA-4A77-9538-CDD32DB14BE9}" dt="2023-11-07T20:43:52.974" v="156" actId="1032"/>
          <ac:spMkLst>
            <pc:docMk/>
            <pc:sldMk cId="2803488447" sldId="257"/>
            <ac:spMk id="3" creationId="{83942045-03F4-CB99-9AC5-6419DADE1D8B}"/>
          </ac:spMkLst>
        </pc:spChg>
        <pc:spChg chg="add del">
          <ac:chgData name="Carike Botha" userId="e58bfbca-cd1c-4393-8739-94581b1060c7" providerId="ADAL" clId="{6BC036EA-E9BA-4A77-9538-CDD32DB14BE9}" dt="2023-11-08T22:27:49.607" v="259" actId="26606"/>
          <ac:spMkLst>
            <pc:docMk/>
            <pc:sldMk cId="2803488447" sldId="257"/>
            <ac:spMk id="9" creationId="{BACC6370-2D7E-4714-9D71-7542949D7D5D}"/>
          </ac:spMkLst>
        </pc:spChg>
        <pc:spChg chg="add del">
          <ac:chgData name="Carike Botha" userId="e58bfbca-cd1c-4393-8739-94581b1060c7" providerId="ADAL" clId="{6BC036EA-E9BA-4A77-9538-CDD32DB14BE9}" dt="2023-11-08T22:27:49.607" v="259" actId="26606"/>
          <ac:spMkLst>
            <pc:docMk/>
            <pc:sldMk cId="2803488447" sldId="257"/>
            <ac:spMk id="11" creationId="{F68B3F68-107C-434F-AA38-110D5EA91B85}"/>
          </ac:spMkLst>
        </pc:spChg>
        <pc:spChg chg="add del">
          <ac:chgData name="Carike Botha" userId="e58bfbca-cd1c-4393-8739-94581b1060c7" providerId="ADAL" clId="{6BC036EA-E9BA-4A77-9538-CDD32DB14BE9}" dt="2023-11-08T22:27:49.607" v="259" actId="26606"/>
          <ac:spMkLst>
            <pc:docMk/>
            <pc:sldMk cId="2803488447" sldId="257"/>
            <ac:spMk id="13" creationId="{AAD0DBB9-1A4B-4391-81D4-CB19F9AB918A}"/>
          </ac:spMkLst>
        </pc:spChg>
        <pc:spChg chg="add del">
          <ac:chgData name="Carike Botha" userId="e58bfbca-cd1c-4393-8739-94581b1060c7" providerId="ADAL" clId="{6BC036EA-E9BA-4A77-9538-CDD32DB14BE9}" dt="2023-11-08T22:27:49.607" v="259" actId="26606"/>
          <ac:spMkLst>
            <pc:docMk/>
            <pc:sldMk cId="2803488447" sldId="257"/>
            <ac:spMk id="15" creationId="{063BBA22-50EA-4C4D-BE05-F1CE4E63AA56}"/>
          </ac:spMkLst>
        </pc:spChg>
        <pc:spChg chg="add">
          <ac:chgData name="Carike Botha" userId="e58bfbca-cd1c-4393-8739-94581b1060c7" providerId="ADAL" clId="{6BC036EA-E9BA-4A77-9538-CDD32DB14BE9}" dt="2023-11-08T22:27:49.653" v="260" actId="26606"/>
          <ac:spMkLst>
            <pc:docMk/>
            <pc:sldMk cId="2803488447" sldId="257"/>
            <ac:spMk id="17" creationId="{4C8AB332-D09E-4F28-943C-DABDD4716A3C}"/>
          </ac:spMkLst>
        </pc:spChg>
        <pc:spChg chg="add">
          <ac:chgData name="Carike Botha" userId="e58bfbca-cd1c-4393-8739-94581b1060c7" providerId="ADAL" clId="{6BC036EA-E9BA-4A77-9538-CDD32DB14BE9}" dt="2023-11-08T22:27:49.653" v="260" actId="26606"/>
          <ac:spMkLst>
            <pc:docMk/>
            <pc:sldMk cId="2803488447" sldId="257"/>
            <ac:spMk id="18" creationId="{2659FDB4-FCBE-4A89-B46D-43D4FA54464D}"/>
          </ac:spMkLst>
        </pc:spChg>
        <pc:spChg chg="add">
          <ac:chgData name="Carike Botha" userId="e58bfbca-cd1c-4393-8739-94581b1060c7" providerId="ADAL" clId="{6BC036EA-E9BA-4A77-9538-CDD32DB14BE9}" dt="2023-11-08T22:27:49.653" v="260" actId="26606"/>
          <ac:spMkLst>
            <pc:docMk/>
            <pc:sldMk cId="2803488447" sldId="257"/>
            <ac:spMk id="20" creationId="{58BDB0EE-D238-415B-9ED8-62AA6AB2AAD1}"/>
          </ac:spMkLst>
        </pc:spChg>
        <pc:spChg chg="add">
          <ac:chgData name="Carike Botha" userId="e58bfbca-cd1c-4393-8739-94581b1060c7" providerId="ADAL" clId="{6BC036EA-E9BA-4A77-9538-CDD32DB14BE9}" dt="2023-11-08T22:27:49.653" v="260" actId="26606"/>
          <ac:spMkLst>
            <pc:docMk/>
            <pc:sldMk cId="2803488447" sldId="257"/>
            <ac:spMk id="21" creationId="{C5B55FC3-961D-4325-82F1-DE92B0D04E03}"/>
          </ac:spMkLst>
        </pc:spChg>
        <pc:graphicFrameChg chg="add mod modGraphic">
          <ac:chgData name="Carike Botha" userId="e58bfbca-cd1c-4393-8739-94581b1060c7" providerId="ADAL" clId="{6BC036EA-E9BA-4A77-9538-CDD32DB14BE9}" dt="2023-11-09T09:13:35.347" v="1578" actId="207"/>
          <ac:graphicFrameMkLst>
            <pc:docMk/>
            <pc:sldMk cId="2803488447" sldId="257"/>
            <ac:graphicFrameMk id="4" creationId="{E18C7952-B04D-69EE-701A-6CB8E3FC197A}"/>
          </ac:graphicFrameMkLst>
        </pc:graphicFrameChg>
        <pc:cxnChg chg="add">
          <ac:chgData name="Carike Botha" userId="e58bfbca-cd1c-4393-8739-94581b1060c7" providerId="ADAL" clId="{6BC036EA-E9BA-4A77-9538-CDD32DB14BE9}" dt="2023-11-08T22:27:49.653" v="260" actId="26606"/>
          <ac:cxnSpMkLst>
            <pc:docMk/>
            <pc:sldMk cId="2803488447" sldId="257"/>
            <ac:cxnSpMk id="19" creationId="{C8F51B3F-8331-4E4A-AE96-D47B1006EEAD}"/>
          </ac:cxnSpMkLst>
        </pc:cxnChg>
      </pc:sldChg>
      <pc:sldChg chg="addSp delSp modSp new del mod setBg modShow modNotesTx">
        <pc:chgData name="Carike Botha" userId="e58bfbca-cd1c-4393-8739-94581b1060c7" providerId="ADAL" clId="{6BC036EA-E9BA-4A77-9538-CDD32DB14BE9}" dt="2023-11-09T10:02:50.594" v="1819" actId="47"/>
        <pc:sldMkLst>
          <pc:docMk/>
          <pc:sldMk cId="2669423016" sldId="258"/>
        </pc:sldMkLst>
        <pc:spChg chg="mod">
          <ac:chgData name="Carike Botha" userId="e58bfbca-cd1c-4393-8739-94581b1060c7" providerId="ADAL" clId="{6BC036EA-E9BA-4A77-9538-CDD32DB14BE9}" dt="2023-11-08T22:58:19.073" v="679" actId="207"/>
          <ac:spMkLst>
            <pc:docMk/>
            <pc:sldMk cId="2669423016" sldId="258"/>
            <ac:spMk id="2" creationId="{2FB8564D-9728-A96B-C3BD-90FB036E8E55}"/>
          </ac:spMkLst>
        </pc:spChg>
        <pc:spChg chg="del mod">
          <ac:chgData name="Carike Botha" userId="e58bfbca-cd1c-4393-8739-94581b1060c7" providerId="ADAL" clId="{6BC036EA-E9BA-4A77-9538-CDD32DB14BE9}" dt="2023-11-08T22:19:51.157" v="218" actId="478"/>
          <ac:spMkLst>
            <pc:docMk/>
            <pc:sldMk cId="2669423016" sldId="258"/>
            <ac:spMk id="3" creationId="{15C9DB43-49FB-A249-1040-7960AE862EF6}"/>
          </ac:spMkLst>
        </pc:spChg>
        <pc:spChg chg="add mod">
          <ac:chgData name="Carike Botha" userId="e58bfbca-cd1c-4393-8739-94581b1060c7" providerId="ADAL" clId="{6BC036EA-E9BA-4A77-9538-CDD32DB14BE9}" dt="2023-11-08T22:26:42.803" v="257" actId="1076"/>
          <ac:spMkLst>
            <pc:docMk/>
            <pc:sldMk cId="2669423016" sldId="258"/>
            <ac:spMk id="7" creationId="{E4BA5486-A8FF-3F70-A473-28EBB5AD42F8}"/>
          </ac:spMkLst>
        </pc:spChg>
        <pc:grpChg chg="add">
          <ac:chgData name="Carike Botha" userId="e58bfbca-cd1c-4393-8739-94581b1060c7" providerId="ADAL" clId="{6BC036EA-E9BA-4A77-9538-CDD32DB14BE9}" dt="2023-11-08T22:21:53.365" v="223" actId="26606"/>
          <ac:grpSpMkLst>
            <pc:docMk/>
            <pc:sldMk cId="2669423016" sldId="258"/>
            <ac:grpSpMk id="12" creationId="{430A7723-91ED-264B-172A-DC8EB7D4604A}"/>
          </ac:grpSpMkLst>
        </pc:grpChg>
        <pc:picChg chg="add del mod ord">
          <ac:chgData name="Carike Botha" userId="e58bfbca-cd1c-4393-8739-94581b1060c7" providerId="ADAL" clId="{6BC036EA-E9BA-4A77-9538-CDD32DB14BE9}" dt="2023-11-08T22:24:23.939" v="242" actId="478"/>
          <ac:picMkLst>
            <pc:docMk/>
            <pc:sldMk cId="2669423016" sldId="258"/>
            <ac:picMk id="4" creationId="{A3F265C0-436C-0F74-1843-ACA3BCC5855F}"/>
          </ac:picMkLst>
        </pc:picChg>
        <pc:picChg chg="add mod ord">
          <ac:chgData name="Carike Botha" userId="e58bfbca-cd1c-4393-8739-94581b1060c7" providerId="ADAL" clId="{6BC036EA-E9BA-4A77-9538-CDD32DB14BE9}" dt="2023-11-08T22:24:44.060" v="247" actId="1076"/>
          <ac:picMkLst>
            <pc:docMk/>
            <pc:sldMk cId="2669423016" sldId="258"/>
            <ac:picMk id="5" creationId="{F8DA56E5-9C56-21CA-9DF0-D454CB6E87E0}"/>
          </ac:picMkLst>
        </pc:picChg>
        <pc:picChg chg="add mod">
          <ac:chgData name="Carike Botha" userId="e58bfbca-cd1c-4393-8739-94581b1060c7" providerId="ADAL" clId="{6BC036EA-E9BA-4A77-9538-CDD32DB14BE9}" dt="2023-11-08T22:24:38.921" v="246" actId="1076"/>
          <ac:picMkLst>
            <pc:docMk/>
            <pc:sldMk cId="2669423016" sldId="258"/>
            <ac:picMk id="9" creationId="{F548C3F5-787D-FA9A-8B15-6E85921A91FB}"/>
          </ac:picMkLst>
        </pc:picChg>
        <pc:picChg chg="add mod">
          <ac:chgData name="Carike Botha" userId="e58bfbca-cd1c-4393-8739-94581b1060c7" providerId="ADAL" clId="{6BC036EA-E9BA-4A77-9538-CDD32DB14BE9}" dt="2023-11-08T23:15:15.153" v="736" actId="14100"/>
          <ac:picMkLst>
            <pc:docMk/>
            <pc:sldMk cId="2669423016" sldId="258"/>
            <ac:picMk id="11" creationId="{E83A17D8-08B1-6534-2DA3-13FEF0EC58FD}"/>
          </ac:picMkLst>
        </pc:picChg>
        <pc:picChg chg="add mod">
          <ac:chgData name="Carike Botha" userId="e58bfbca-cd1c-4393-8739-94581b1060c7" providerId="ADAL" clId="{6BC036EA-E9BA-4A77-9538-CDD32DB14BE9}" dt="2023-11-08T22:58:42.013" v="684" actId="1076"/>
          <ac:picMkLst>
            <pc:docMk/>
            <pc:sldMk cId="2669423016" sldId="258"/>
            <ac:picMk id="16" creationId="{269F7A61-E989-8C04-7C32-533F0D4A5FA3}"/>
          </ac:picMkLst>
        </pc:picChg>
        <pc:picChg chg="add mod">
          <ac:chgData name="Carike Botha" userId="e58bfbca-cd1c-4393-8739-94581b1060c7" providerId="ADAL" clId="{6BC036EA-E9BA-4A77-9538-CDD32DB14BE9}" dt="2023-11-08T23:17:26.154" v="741" actId="1076"/>
          <ac:picMkLst>
            <pc:docMk/>
            <pc:sldMk cId="2669423016" sldId="258"/>
            <ac:picMk id="17" creationId="{F647EBFA-DC48-B38A-AABF-F21D0FCCE4F5}"/>
          </ac:picMkLst>
        </pc:picChg>
        <pc:picChg chg="add mod">
          <ac:chgData name="Carike Botha" userId="e58bfbca-cd1c-4393-8739-94581b1060c7" providerId="ADAL" clId="{6BC036EA-E9BA-4A77-9538-CDD32DB14BE9}" dt="2023-11-08T23:17:26.154" v="741" actId="1076"/>
          <ac:picMkLst>
            <pc:docMk/>
            <pc:sldMk cId="2669423016" sldId="258"/>
            <ac:picMk id="18" creationId="{729850FD-57A1-65C5-4748-DAE5FC45ED9A}"/>
          </ac:picMkLst>
        </pc:picChg>
      </pc:sldChg>
      <pc:sldChg chg="addSp delSp modSp new del mod setBg addAnim modNotesTx">
        <pc:chgData name="Carike Botha" userId="e58bfbca-cd1c-4393-8739-94581b1060c7" providerId="ADAL" clId="{6BC036EA-E9BA-4A77-9538-CDD32DB14BE9}" dt="2023-11-09T09:35:00.682" v="1671" actId="47"/>
        <pc:sldMkLst>
          <pc:docMk/>
          <pc:sldMk cId="534339579" sldId="259"/>
        </pc:sldMkLst>
        <pc:spChg chg="mod">
          <ac:chgData name="Carike Botha" userId="e58bfbca-cd1c-4393-8739-94581b1060c7" providerId="ADAL" clId="{6BC036EA-E9BA-4A77-9538-CDD32DB14BE9}" dt="2023-11-08T22:36:00.922" v="310" actId="1076"/>
          <ac:spMkLst>
            <pc:docMk/>
            <pc:sldMk cId="534339579" sldId="259"/>
            <ac:spMk id="2" creationId="{A0D3179F-B3A7-2B81-1B04-6AFB119D5A08}"/>
          </ac:spMkLst>
        </pc:spChg>
        <pc:spChg chg="del">
          <ac:chgData name="Carike Botha" userId="e58bfbca-cd1c-4393-8739-94581b1060c7" providerId="ADAL" clId="{6BC036EA-E9BA-4A77-9538-CDD32DB14BE9}" dt="2023-11-08T22:32:23.171" v="300" actId="478"/>
          <ac:spMkLst>
            <pc:docMk/>
            <pc:sldMk cId="534339579" sldId="259"/>
            <ac:spMk id="3" creationId="{51F57E81-2A15-C557-05CB-C8DE215B1895}"/>
          </ac:spMkLst>
        </pc:spChg>
        <pc:spChg chg="add">
          <ac:chgData name="Carike Botha" userId="e58bfbca-cd1c-4393-8739-94581b1060c7" providerId="ADAL" clId="{6BC036EA-E9BA-4A77-9538-CDD32DB14BE9}" dt="2023-11-08T22:33:13.142" v="301" actId="26606"/>
          <ac:spMkLst>
            <pc:docMk/>
            <pc:sldMk cId="534339579" sldId="259"/>
            <ac:spMk id="7" creationId="{8F9CBE3F-79A8-4F8F-88D9-DAD03D0D281F}"/>
          </ac:spMkLst>
        </pc:spChg>
        <pc:spChg chg="add">
          <ac:chgData name="Carike Botha" userId="e58bfbca-cd1c-4393-8739-94581b1060c7" providerId="ADAL" clId="{6BC036EA-E9BA-4A77-9538-CDD32DB14BE9}" dt="2023-11-08T22:33:13.142" v="301" actId="26606"/>
          <ac:spMkLst>
            <pc:docMk/>
            <pc:sldMk cId="534339579" sldId="259"/>
            <ac:spMk id="9" creationId="{508BEF50-7B1E-49A4-BC19-5F4F1D755E64}"/>
          </ac:spMkLst>
        </pc:spChg>
        <pc:spChg chg="add">
          <ac:chgData name="Carike Botha" userId="e58bfbca-cd1c-4393-8739-94581b1060c7" providerId="ADAL" clId="{6BC036EA-E9BA-4A77-9538-CDD32DB14BE9}" dt="2023-11-08T22:33:13.142" v="301" actId="26606"/>
          <ac:spMkLst>
            <pc:docMk/>
            <pc:sldMk cId="534339579" sldId="259"/>
            <ac:spMk id="11" creationId="{C5CB530E-515E-412C-9DF1-5F8FFBD6F383}"/>
          </ac:spMkLst>
        </pc:spChg>
        <pc:spChg chg="add">
          <ac:chgData name="Carike Botha" userId="e58bfbca-cd1c-4393-8739-94581b1060c7" providerId="ADAL" clId="{6BC036EA-E9BA-4A77-9538-CDD32DB14BE9}" dt="2023-11-08T22:33:13.142" v="301" actId="26606"/>
          <ac:spMkLst>
            <pc:docMk/>
            <pc:sldMk cId="534339579" sldId="259"/>
            <ac:spMk id="13" creationId="{AEA7509D-F04F-40CB-A0B3-EEF16499CC9F}"/>
          </ac:spMkLst>
        </pc:spChg>
        <pc:spChg chg="add">
          <ac:chgData name="Carike Botha" userId="e58bfbca-cd1c-4393-8739-94581b1060c7" providerId="ADAL" clId="{6BC036EA-E9BA-4A77-9538-CDD32DB14BE9}" dt="2023-11-08T22:33:13.142" v="301" actId="26606"/>
          <ac:spMkLst>
            <pc:docMk/>
            <pc:sldMk cId="534339579" sldId="259"/>
            <ac:spMk id="15" creationId="{C39ADB8F-D187-49D7-BDCF-C1B6DC727068}"/>
          </ac:spMkLst>
        </pc:spChg>
        <pc:spChg chg="add">
          <ac:chgData name="Carike Botha" userId="e58bfbca-cd1c-4393-8739-94581b1060c7" providerId="ADAL" clId="{6BC036EA-E9BA-4A77-9538-CDD32DB14BE9}" dt="2023-11-08T22:33:13.142" v="301" actId="26606"/>
          <ac:spMkLst>
            <pc:docMk/>
            <pc:sldMk cId="534339579" sldId="259"/>
            <ac:spMk id="17" creationId="{712D4376-A578-4FF1-94FC-245E7A6A489F}"/>
          </ac:spMkLst>
        </pc:spChg>
        <pc:spChg chg="add">
          <ac:chgData name="Carike Botha" userId="e58bfbca-cd1c-4393-8739-94581b1060c7" providerId="ADAL" clId="{6BC036EA-E9BA-4A77-9538-CDD32DB14BE9}" dt="2023-11-08T22:33:13.142" v="301" actId="26606"/>
          <ac:spMkLst>
            <pc:docMk/>
            <pc:sldMk cId="534339579" sldId="259"/>
            <ac:spMk id="19" creationId="{3FBAD350-5664-4811-A208-657FB882D350}"/>
          </ac:spMkLst>
        </pc:spChg>
        <pc:picChg chg="add del mod">
          <ac:chgData name="Carike Botha" userId="e58bfbca-cd1c-4393-8739-94581b1060c7" providerId="ADAL" clId="{6BC036EA-E9BA-4A77-9538-CDD32DB14BE9}" dt="2023-11-09T09:34:57.791" v="1670" actId="478"/>
          <ac:picMkLst>
            <pc:docMk/>
            <pc:sldMk cId="534339579" sldId="259"/>
            <ac:picMk id="4" creationId="{854DFD28-6C9B-F818-6E65-E4804A6E3B69}"/>
          </ac:picMkLst>
        </pc:picChg>
        <pc:picChg chg="add del mod ord">
          <ac:chgData name="Carike Botha" userId="e58bfbca-cd1c-4393-8739-94581b1060c7" providerId="ADAL" clId="{6BC036EA-E9BA-4A77-9538-CDD32DB14BE9}" dt="2023-11-09T09:34:56.391" v="1669" actId="478"/>
          <ac:picMkLst>
            <pc:docMk/>
            <pc:sldMk cId="534339579" sldId="259"/>
            <ac:picMk id="5" creationId="{2A0C8EDE-FBC8-8208-3431-918485226A02}"/>
          </ac:picMkLst>
        </pc:picChg>
        <pc:picChg chg="add del mod">
          <ac:chgData name="Carike Botha" userId="e58bfbca-cd1c-4393-8739-94581b1060c7" providerId="ADAL" clId="{6BC036EA-E9BA-4A77-9538-CDD32DB14BE9}" dt="2023-11-08T23:10:16.544" v="711" actId="478"/>
          <ac:picMkLst>
            <pc:docMk/>
            <pc:sldMk cId="534339579" sldId="259"/>
            <ac:picMk id="8" creationId="{F76375C2-75B0-B46D-DB18-4E0CEEDD1B83}"/>
          </ac:picMkLst>
        </pc:picChg>
        <pc:picChg chg="add del mod">
          <ac:chgData name="Carike Botha" userId="e58bfbca-cd1c-4393-8739-94581b1060c7" providerId="ADAL" clId="{6BC036EA-E9BA-4A77-9538-CDD32DB14BE9}" dt="2023-11-08T23:10:47.480" v="716" actId="478"/>
          <ac:picMkLst>
            <pc:docMk/>
            <pc:sldMk cId="534339579" sldId="259"/>
            <ac:picMk id="12" creationId="{EA88D33B-04E7-9AA0-4A1D-8FD8925A54AD}"/>
          </ac:picMkLst>
        </pc:picChg>
        <pc:picChg chg="add del mod">
          <ac:chgData name="Carike Botha" userId="e58bfbca-cd1c-4393-8739-94581b1060c7" providerId="ADAL" clId="{6BC036EA-E9BA-4A77-9538-CDD32DB14BE9}" dt="2023-11-08T23:14:13.480" v="734" actId="478"/>
          <ac:picMkLst>
            <pc:docMk/>
            <pc:sldMk cId="534339579" sldId="259"/>
            <ac:picMk id="16" creationId="{348A3880-C6D3-BB0C-3310-EE424AE62E79}"/>
          </ac:picMkLst>
        </pc:picChg>
        <pc:picChg chg="add del mod ord">
          <ac:chgData name="Carike Botha" userId="e58bfbca-cd1c-4393-8739-94581b1060c7" providerId="ADAL" clId="{6BC036EA-E9BA-4A77-9538-CDD32DB14BE9}" dt="2023-11-09T09:34:55.166" v="1668" actId="478"/>
          <ac:picMkLst>
            <pc:docMk/>
            <pc:sldMk cId="534339579" sldId="259"/>
            <ac:picMk id="20" creationId="{4E6556A3-8BD1-2A55-3408-035F721399DA}"/>
          </ac:picMkLst>
        </pc:picChg>
        <pc:cxnChg chg="add">
          <ac:chgData name="Carike Botha" userId="e58bfbca-cd1c-4393-8739-94581b1060c7" providerId="ADAL" clId="{6BC036EA-E9BA-4A77-9538-CDD32DB14BE9}" dt="2023-11-08T22:33:13.142" v="301" actId="26606"/>
          <ac:cxnSpMkLst>
            <pc:docMk/>
            <pc:sldMk cId="534339579" sldId="259"/>
            <ac:cxnSpMk id="21" creationId="{56020367-4FD5-4596-8E10-C5F095CD8DBF}"/>
          </ac:cxnSpMkLst>
        </pc:cxnChg>
      </pc:sldChg>
      <pc:sldChg chg="modSp add mod setBg">
        <pc:chgData name="Carike Botha" userId="e58bfbca-cd1c-4393-8739-94581b1060c7" providerId="ADAL" clId="{6BC036EA-E9BA-4A77-9538-CDD32DB14BE9}" dt="2023-11-09T10:00:03.154" v="1805"/>
        <pc:sldMkLst>
          <pc:docMk/>
          <pc:sldMk cId="23060777" sldId="260"/>
        </pc:sldMkLst>
        <pc:spChg chg="mod">
          <ac:chgData name="Carike Botha" userId="e58bfbca-cd1c-4393-8739-94581b1060c7" providerId="ADAL" clId="{6BC036EA-E9BA-4A77-9538-CDD32DB14BE9}" dt="2023-11-09T10:00:03.154" v="1805"/>
          <ac:spMkLst>
            <pc:docMk/>
            <pc:sldMk cId="23060777" sldId="260"/>
            <ac:spMk id="24" creationId="{659E97F4-F59C-B22A-DA0F-87F3297858FB}"/>
          </ac:spMkLst>
        </pc:spChg>
        <pc:spChg chg="mod">
          <ac:chgData name="Carike Botha" userId="e58bfbca-cd1c-4393-8739-94581b1060c7" providerId="ADAL" clId="{6BC036EA-E9BA-4A77-9538-CDD32DB14BE9}" dt="2023-11-09T09:36:52.051" v="1703" actId="1076"/>
          <ac:spMkLst>
            <pc:docMk/>
            <pc:sldMk cId="23060777" sldId="260"/>
            <ac:spMk id="28" creationId="{F5B6D373-A179-1B7E-523C-F43893BC894C}"/>
          </ac:spMkLst>
        </pc:spChg>
      </pc:sldChg>
      <pc:sldChg chg="addSp delSp modSp add mod setBg">
        <pc:chgData name="Carike Botha" userId="e58bfbca-cd1c-4393-8739-94581b1060c7" providerId="ADAL" clId="{6BC036EA-E9BA-4A77-9538-CDD32DB14BE9}" dt="2023-11-09T10:01:37.248" v="1817" actId="255"/>
        <pc:sldMkLst>
          <pc:docMk/>
          <pc:sldMk cId="1353811471" sldId="261"/>
        </pc:sldMkLst>
        <pc:spChg chg="mod">
          <ac:chgData name="Carike Botha" userId="e58bfbca-cd1c-4393-8739-94581b1060c7" providerId="ADAL" clId="{6BC036EA-E9BA-4A77-9538-CDD32DB14BE9}" dt="2023-11-09T08:57:55.848" v="1494" actId="207"/>
          <ac:spMkLst>
            <pc:docMk/>
            <pc:sldMk cId="1353811471" sldId="261"/>
            <ac:spMk id="4" creationId="{56232F47-290D-C2EA-62A8-F8352533E927}"/>
          </ac:spMkLst>
        </pc:spChg>
        <pc:spChg chg="mod">
          <ac:chgData name="Carike Botha" userId="e58bfbca-cd1c-4393-8739-94581b1060c7" providerId="ADAL" clId="{6BC036EA-E9BA-4A77-9538-CDD32DB14BE9}" dt="2023-11-09T10:01:37.248" v="1817" actId="255"/>
          <ac:spMkLst>
            <pc:docMk/>
            <pc:sldMk cId="1353811471" sldId="261"/>
            <ac:spMk id="6" creationId="{C0482D97-D6C9-F66A-D7AD-8039B0A5090F}"/>
          </ac:spMkLst>
        </pc:spChg>
        <pc:spChg chg="mod">
          <ac:chgData name="Carike Botha" userId="e58bfbca-cd1c-4393-8739-94581b1060c7" providerId="ADAL" clId="{6BC036EA-E9BA-4A77-9538-CDD32DB14BE9}" dt="2023-11-09T08:58:46.704" v="1500" actId="113"/>
          <ac:spMkLst>
            <pc:docMk/>
            <pc:sldMk cId="1353811471" sldId="261"/>
            <ac:spMk id="8" creationId="{E955431D-0712-1CE6-5244-AC93098B73B4}"/>
          </ac:spMkLst>
        </pc:spChg>
        <pc:picChg chg="add del mod">
          <ac:chgData name="Carike Botha" userId="e58bfbca-cd1c-4393-8739-94581b1060c7" providerId="ADAL" clId="{6BC036EA-E9BA-4A77-9538-CDD32DB14BE9}" dt="2023-11-09T09:02:41.140" v="1507" actId="478"/>
          <ac:picMkLst>
            <pc:docMk/>
            <pc:sldMk cId="1353811471" sldId="261"/>
            <ac:picMk id="3" creationId="{7A2C8A33-DA49-8F31-F7D2-8A95FBCCACB9}"/>
          </ac:picMkLst>
        </pc:picChg>
        <pc:picChg chg="add mod">
          <ac:chgData name="Carike Botha" userId="e58bfbca-cd1c-4393-8739-94581b1060c7" providerId="ADAL" clId="{6BC036EA-E9BA-4A77-9538-CDD32DB14BE9}" dt="2023-11-09T09:02:56.521" v="1512" actId="1076"/>
          <ac:picMkLst>
            <pc:docMk/>
            <pc:sldMk cId="1353811471" sldId="261"/>
            <ac:picMk id="9" creationId="{AFBB1AF3-8D90-29A3-78AC-870CDA73D458}"/>
          </ac:picMkLst>
        </pc:picChg>
      </pc:sldChg>
      <pc:sldChg chg="add del mod modShow">
        <pc:chgData name="Carike Botha" userId="e58bfbca-cd1c-4393-8739-94581b1060c7" providerId="ADAL" clId="{6BC036EA-E9BA-4A77-9538-CDD32DB14BE9}" dt="2023-11-09T09:41:22.382" v="1749" actId="47"/>
        <pc:sldMkLst>
          <pc:docMk/>
          <pc:sldMk cId="3809455583" sldId="262"/>
        </pc:sldMkLst>
      </pc:sldChg>
      <pc:sldChg chg="add del mod modShow">
        <pc:chgData name="Carike Botha" userId="e58bfbca-cd1c-4393-8739-94581b1060c7" providerId="ADAL" clId="{6BC036EA-E9BA-4A77-9538-CDD32DB14BE9}" dt="2023-11-09T09:41:28.140" v="1750" actId="47"/>
        <pc:sldMkLst>
          <pc:docMk/>
          <pc:sldMk cId="1384661775" sldId="263"/>
        </pc:sldMkLst>
      </pc:sldChg>
      <pc:sldChg chg="addSp delSp modSp add mod ord delAnim modAnim">
        <pc:chgData name="Carike Botha" userId="e58bfbca-cd1c-4393-8739-94581b1060c7" providerId="ADAL" clId="{6BC036EA-E9BA-4A77-9538-CDD32DB14BE9}" dt="2023-11-09T10:04:01.227" v="1834" actId="1035"/>
        <pc:sldMkLst>
          <pc:docMk/>
          <pc:sldMk cId="2237859152" sldId="264"/>
        </pc:sldMkLst>
        <pc:spChg chg="del mod">
          <ac:chgData name="Carike Botha" userId="e58bfbca-cd1c-4393-8739-94581b1060c7" providerId="ADAL" clId="{6BC036EA-E9BA-4A77-9538-CDD32DB14BE9}" dt="2023-11-09T09:38:20.574" v="1709" actId="478"/>
          <ac:spMkLst>
            <pc:docMk/>
            <pc:sldMk cId="2237859152" sldId="264"/>
            <ac:spMk id="2" creationId="{AF595065-CF61-D180-4C16-BB3F49E72D8D}"/>
          </ac:spMkLst>
        </pc:spChg>
        <pc:spChg chg="del mod">
          <ac:chgData name="Carike Botha" userId="e58bfbca-cd1c-4393-8739-94581b1060c7" providerId="ADAL" clId="{6BC036EA-E9BA-4A77-9538-CDD32DB14BE9}" dt="2023-11-09T09:38:20.574" v="1709" actId="478"/>
          <ac:spMkLst>
            <pc:docMk/>
            <pc:sldMk cId="2237859152" sldId="264"/>
            <ac:spMk id="3" creationId="{0EC86A02-9464-2F47-66C4-6E9701DE3847}"/>
          </ac:spMkLst>
        </pc:spChg>
        <pc:spChg chg="add del mod">
          <ac:chgData name="Carike Botha" userId="e58bfbca-cd1c-4393-8739-94581b1060c7" providerId="ADAL" clId="{6BC036EA-E9BA-4A77-9538-CDD32DB14BE9}" dt="2023-11-09T09:39:02.489" v="1713" actId="478"/>
          <ac:spMkLst>
            <pc:docMk/>
            <pc:sldMk cId="2237859152" sldId="264"/>
            <ac:spMk id="9" creationId="{E180F630-E243-CFE3-E1A5-649E57C430E5}"/>
          </ac:spMkLst>
        </pc:spChg>
        <pc:spChg chg="add del mod">
          <ac:chgData name="Carike Botha" userId="e58bfbca-cd1c-4393-8739-94581b1060c7" providerId="ADAL" clId="{6BC036EA-E9BA-4A77-9538-CDD32DB14BE9}" dt="2023-11-09T09:39:11.907" v="1715" actId="478"/>
          <ac:spMkLst>
            <pc:docMk/>
            <pc:sldMk cId="2237859152" sldId="264"/>
            <ac:spMk id="11" creationId="{3012B5C1-7ABC-A1AB-E998-B226DC1C5932}"/>
          </ac:spMkLst>
        </pc:spChg>
        <pc:spChg chg="add del mod">
          <ac:chgData name="Carike Botha" userId="e58bfbca-cd1c-4393-8739-94581b1060c7" providerId="ADAL" clId="{6BC036EA-E9BA-4A77-9538-CDD32DB14BE9}" dt="2023-11-09T09:38:41.013" v="1711"/>
          <ac:spMkLst>
            <pc:docMk/>
            <pc:sldMk cId="2237859152" sldId="264"/>
            <ac:spMk id="12" creationId="{936A9646-A5EA-C148-C043-B1B7B412DBB6}"/>
          </ac:spMkLst>
        </pc:spChg>
        <pc:spChg chg="add del mod">
          <ac:chgData name="Carike Botha" userId="e58bfbca-cd1c-4393-8739-94581b1060c7" providerId="ADAL" clId="{6BC036EA-E9BA-4A77-9538-CDD32DB14BE9}" dt="2023-11-09T09:38:41.013" v="1711"/>
          <ac:spMkLst>
            <pc:docMk/>
            <pc:sldMk cId="2237859152" sldId="264"/>
            <ac:spMk id="13" creationId="{AE28EC70-E00D-C9D2-9A40-3A34AE65658E}"/>
          </ac:spMkLst>
        </pc:spChg>
        <pc:spChg chg="add del mod">
          <ac:chgData name="Carike Botha" userId="e58bfbca-cd1c-4393-8739-94581b1060c7" providerId="ADAL" clId="{6BC036EA-E9BA-4A77-9538-CDD32DB14BE9}" dt="2023-11-09T09:38:41.013" v="1711"/>
          <ac:spMkLst>
            <pc:docMk/>
            <pc:sldMk cId="2237859152" sldId="264"/>
            <ac:spMk id="15" creationId="{07E53252-AB31-CD96-8959-1A89362F1F08}"/>
          </ac:spMkLst>
        </pc:spChg>
        <pc:spChg chg="add del mod">
          <ac:chgData name="Carike Botha" userId="e58bfbca-cd1c-4393-8739-94581b1060c7" providerId="ADAL" clId="{6BC036EA-E9BA-4A77-9538-CDD32DB14BE9}" dt="2023-11-09T09:38:41.013" v="1711"/>
          <ac:spMkLst>
            <pc:docMk/>
            <pc:sldMk cId="2237859152" sldId="264"/>
            <ac:spMk id="16" creationId="{6CAADDC2-903B-91D4-72CC-E8D945F6D961}"/>
          </ac:spMkLst>
        </pc:spChg>
        <pc:spChg chg="add del mod">
          <ac:chgData name="Carike Botha" userId="e58bfbca-cd1c-4393-8739-94581b1060c7" providerId="ADAL" clId="{6BC036EA-E9BA-4A77-9538-CDD32DB14BE9}" dt="2023-11-09T09:38:41.013" v="1711"/>
          <ac:spMkLst>
            <pc:docMk/>
            <pc:sldMk cId="2237859152" sldId="264"/>
            <ac:spMk id="17" creationId="{3B7F5E55-FEAD-A69A-E6FA-3550FD87665F}"/>
          </ac:spMkLst>
        </pc:spChg>
        <pc:spChg chg="add del mod">
          <ac:chgData name="Carike Botha" userId="e58bfbca-cd1c-4393-8739-94581b1060c7" providerId="ADAL" clId="{6BC036EA-E9BA-4A77-9538-CDD32DB14BE9}" dt="2023-11-09T09:39:46.034" v="1721" actId="478"/>
          <ac:spMkLst>
            <pc:docMk/>
            <pc:sldMk cId="2237859152" sldId="264"/>
            <ac:spMk id="19" creationId="{98F73652-93D0-3D6B-5F8C-BD4F2159595A}"/>
          </ac:spMkLst>
        </pc:spChg>
        <pc:spChg chg="add mod">
          <ac:chgData name="Carike Botha" userId="e58bfbca-cd1c-4393-8739-94581b1060c7" providerId="ADAL" clId="{6BC036EA-E9BA-4A77-9538-CDD32DB14BE9}" dt="2023-11-09T10:04:01.227" v="1834" actId="1035"/>
          <ac:spMkLst>
            <pc:docMk/>
            <pc:sldMk cId="2237859152" sldId="264"/>
            <ac:spMk id="21" creationId="{1BDC800B-58DA-1FCD-5353-303EE8158733}"/>
          </ac:spMkLst>
        </pc:spChg>
        <pc:spChg chg="del">
          <ac:chgData name="Carike Botha" userId="e58bfbca-cd1c-4393-8739-94581b1060c7" providerId="ADAL" clId="{6BC036EA-E9BA-4A77-9538-CDD32DB14BE9}" dt="2023-11-09T09:38:20.574" v="1709" actId="478"/>
          <ac:spMkLst>
            <pc:docMk/>
            <pc:sldMk cId="2237859152" sldId="264"/>
            <ac:spMk id="39" creationId="{ECC07320-C2CA-4E29-8481-9D9E143C7788}"/>
          </ac:spMkLst>
        </pc:spChg>
        <pc:graphicFrameChg chg="add del mod">
          <ac:chgData name="Carike Botha" userId="e58bfbca-cd1c-4393-8739-94581b1060c7" providerId="ADAL" clId="{6BC036EA-E9BA-4A77-9538-CDD32DB14BE9}" dt="2023-11-09T09:38:41.013" v="1711"/>
          <ac:graphicFrameMkLst>
            <pc:docMk/>
            <pc:sldMk cId="2237859152" sldId="264"/>
            <ac:graphicFrameMk id="18" creationId="{7C24FA49-3AA0-589A-13FE-051848B4D9FE}"/>
          </ac:graphicFrameMkLst>
        </pc:graphicFrameChg>
        <pc:graphicFrameChg chg="add mod">
          <ac:chgData name="Carike Botha" userId="e58bfbca-cd1c-4393-8739-94581b1060c7" providerId="ADAL" clId="{6BC036EA-E9BA-4A77-9538-CDD32DB14BE9}" dt="2023-11-09T09:42:47.334" v="1754" actId="207"/>
          <ac:graphicFrameMkLst>
            <pc:docMk/>
            <pc:sldMk cId="2237859152" sldId="264"/>
            <ac:graphicFrameMk id="20" creationId="{C89A86D4-1D35-8C5E-5850-02FB1EF31B32}"/>
          </ac:graphicFrameMkLst>
        </pc:graphicFrameChg>
        <pc:picChg chg="add del mod">
          <ac:chgData name="Carike Botha" userId="e58bfbca-cd1c-4393-8739-94581b1060c7" providerId="ADAL" clId="{6BC036EA-E9BA-4A77-9538-CDD32DB14BE9}" dt="2023-11-09T09:38:20.574" v="1709" actId="478"/>
          <ac:picMkLst>
            <pc:docMk/>
            <pc:sldMk cId="2237859152" sldId="264"/>
            <ac:picMk id="4" creationId="{4F27D050-4582-CB57-5D00-42EA472AE564}"/>
          </ac:picMkLst>
        </pc:picChg>
        <pc:picChg chg="del">
          <ac:chgData name="Carike Botha" userId="e58bfbca-cd1c-4393-8739-94581b1060c7" providerId="ADAL" clId="{6BC036EA-E9BA-4A77-9538-CDD32DB14BE9}" dt="2023-11-09T09:35:12.505" v="1675" actId="478"/>
          <ac:picMkLst>
            <pc:docMk/>
            <pc:sldMk cId="2237859152" sldId="264"/>
            <ac:picMk id="5" creationId="{CF7D2704-2DFB-D18D-8D00-318F1126B5BB}"/>
          </ac:picMkLst>
        </pc:picChg>
        <pc:picChg chg="add del mod ord">
          <ac:chgData name="Carike Botha" userId="e58bfbca-cd1c-4393-8739-94581b1060c7" providerId="ADAL" clId="{6BC036EA-E9BA-4A77-9538-CDD32DB14BE9}" dt="2023-11-09T09:38:20.574" v="1709" actId="478"/>
          <ac:picMkLst>
            <pc:docMk/>
            <pc:sldMk cId="2237859152" sldId="264"/>
            <ac:picMk id="6" creationId="{1491B0A2-1CC1-0AA0-B350-863694D82908}"/>
          </ac:picMkLst>
        </pc:picChg>
        <pc:picChg chg="add del mod">
          <ac:chgData name="Carike Botha" userId="e58bfbca-cd1c-4393-8739-94581b1060c7" providerId="ADAL" clId="{6BC036EA-E9BA-4A77-9538-CDD32DB14BE9}" dt="2023-11-09T09:38:20.574" v="1709" actId="478"/>
          <ac:picMkLst>
            <pc:docMk/>
            <pc:sldMk cId="2237859152" sldId="264"/>
            <ac:picMk id="7" creationId="{21EB24BB-BC93-233E-3404-5DE8BFC50181}"/>
          </ac:picMkLst>
        </pc:picChg>
        <pc:cxnChg chg="add del mod">
          <ac:chgData name="Carike Botha" userId="e58bfbca-cd1c-4393-8739-94581b1060c7" providerId="ADAL" clId="{6BC036EA-E9BA-4A77-9538-CDD32DB14BE9}" dt="2023-11-09T09:38:41.013" v="1711"/>
          <ac:cxnSpMkLst>
            <pc:docMk/>
            <pc:sldMk cId="2237859152" sldId="264"/>
            <ac:cxnSpMk id="14" creationId="{E624E021-FFCD-8D61-892D-0BDB64A2DABC}"/>
          </ac:cxnSpMkLst>
        </pc:cxnChg>
      </pc:sldChg>
      <pc:sldChg chg="add del">
        <pc:chgData name="Carike Botha" userId="e58bfbca-cd1c-4393-8739-94581b1060c7" providerId="ADAL" clId="{6BC036EA-E9BA-4A77-9538-CDD32DB14BE9}" dt="2023-11-09T09:38:07.998" v="1707" actId="2890"/>
        <pc:sldMkLst>
          <pc:docMk/>
          <pc:sldMk cId="530016866" sldId="265"/>
        </pc:sldMkLst>
      </pc:sldChg>
      <pc:sldChg chg="add">
        <pc:chgData name="Carike Botha" userId="e58bfbca-cd1c-4393-8739-94581b1060c7" providerId="ADAL" clId="{6BC036EA-E9BA-4A77-9538-CDD32DB14BE9}" dt="2023-11-09T09:38:12.486" v="1708" actId="2890"/>
        <pc:sldMkLst>
          <pc:docMk/>
          <pc:sldMk cId="3832175562" sldId="265"/>
        </pc:sldMkLst>
      </pc:sldChg>
      <pc:sldChg chg="addSp delSp modSp add mod ord delAnim">
        <pc:chgData name="Carike Botha" userId="e58bfbca-cd1c-4393-8739-94581b1060c7" providerId="ADAL" clId="{6BC036EA-E9BA-4A77-9538-CDD32DB14BE9}" dt="2023-11-09T10:02:38.891" v="1818" actId="1076"/>
        <pc:sldMkLst>
          <pc:docMk/>
          <pc:sldMk cId="1491971595" sldId="266"/>
        </pc:sldMkLst>
        <pc:spChg chg="del">
          <ac:chgData name="Carike Botha" userId="e58bfbca-cd1c-4393-8739-94581b1060c7" providerId="ADAL" clId="{6BC036EA-E9BA-4A77-9538-CDD32DB14BE9}" dt="2023-11-09T09:44:28.947" v="1763" actId="478"/>
          <ac:spMkLst>
            <pc:docMk/>
            <pc:sldMk cId="1491971595" sldId="266"/>
            <ac:spMk id="2" creationId="{AF595065-CF61-D180-4C16-BB3F49E72D8D}"/>
          </ac:spMkLst>
        </pc:spChg>
        <pc:spChg chg="del">
          <ac:chgData name="Carike Botha" userId="e58bfbca-cd1c-4393-8739-94581b1060c7" providerId="ADAL" clId="{6BC036EA-E9BA-4A77-9538-CDD32DB14BE9}" dt="2023-11-09T09:44:50.537" v="1768" actId="478"/>
          <ac:spMkLst>
            <pc:docMk/>
            <pc:sldMk cId="1491971595" sldId="266"/>
            <ac:spMk id="3" creationId="{0EC86A02-9464-2F47-66C4-6E9701DE3847}"/>
          </ac:spMkLst>
        </pc:spChg>
        <pc:spChg chg="add mod">
          <ac:chgData name="Carike Botha" userId="e58bfbca-cd1c-4393-8739-94581b1060c7" providerId="ADAL" clId="{6BC036EA-E9BA-4A77-9538-CDD32DB14BE9}" dt="2023-11-09T09:46:10.661" v="1776" actId="1076"/>
          <ac:spMkLst>
            <pc:docMk/>
            <pc:sldMk cId="1491971595" sldId="266"/>
            <ac:spMk id="5" creationId="{E96AA630-59F0-CF75-D8EE-6D4F6F778291}"/>
          </ac:spMkLst>
        </pc:spChg>
        <pc:spChg chg="add mod">
          <ac:chgData name="Carike Botha" userId="e58bfbca-cd1c-4393-8739-94581b1060c7" providerId="ADAL" clId="{6BC036EA-E9BA-4A77-9538-CDD32DB14BE9}" dt="2023-11-09T09:46:10.661" v="1776" actId="1076"/>
          <ac:spMkLst>
            <pc:docMk/>
            <pc:sldMk cId="1491971595" sldId="266"/>
            <ac:spMk id="8" creationId="{592C89A2-3B7D-C49D-FC07-2F37D301742B}"/>
          </ac:spMkLst>
        </pc:spChg>
        <pc:spChg chg="add del mod">
          <ac:chgData name="Carike Botha" userId="e58bfbca-cd1c-4393-8739-94581b1060c7" providerId="ADAL" clId="{6BC036EA-E9BA-4A77-9538-CDD32DB14BE9}" dt="2023-11-09T09:44:47.428" v="1767" actId="478"/>
          <ac:spMkLst>
            <pc:docMk/>
            <pc:sldMk cId="1491971595" sldId="266"/>
            <ac:spMk id="16" creationId="{8442EC41-4AF7-8D59-564C-42F87F08254B}"/>
          </ac:spMkLst>
        </pc:spChg>
        <pc:spChg chg="add del mod">
          <ac:chgData name="Carike Botha" userId="e58bfbca-cd1c-4393-8739-94581b1060c7" providerId="ADAL" clId="{6BC036EA-E9BA-4A77-9538-CDD32DB14BE9}" dt="2023-11-09T09:44:54.777" v="1769" actId="478"/>
          <ac:spMkLst>
            <pc:docMk/>
            <pc:sldMk cId="1491971595" sldId="266"/>
            <ac:spMk id="18" creationId="{060F0B78-06A7-DFC7-EE85-F01873147F26}"/>
          </ac:spMkLst>
        </pc:spChg>
        <pc:picChg chg="del">
          <ac:chgData name="Carike Botha" userId="e58bfbca-cd1c-4393-8739-94581b1060c7" providerId="ADAL" clId="{6BC036EA-E9BA-4A77-9538-CDD32DB14BE9}" dt="2023-11-09T09:43:44.736" v="1760" actId="478"/>
          <ac:picMkLst>
            <pc:docMk/>
            <pc:sldMk cId="1491971595" sldId="266"/>
            <ac:picMk id="4" creationId="{4F27D050-4582-CB57-5D00-42EA472AE564}"/>
          </ac:picMkLst>
        </pc:picChg>
        <pc:picChg chg="del">
          <ac:chgData name="Carike Botha" userId="e58bfbca-cd1c-4393-8739-94581b1060c7" providerId="ADAL" clId="{6BC036EA-E9BA-4A77-9538-CDD32DB14BE9}" dt="2023-11-09T09:43:43.384" v="1759" actId="478"/>
          <ac:picMkLst>
            <pc:docMk/>
            <pc:sldMk cId="1491971595" sldId="266"/>
            <ac:picMk id="6" creationId="{1491B0A2-1CC1-0AA0-B350-863694D82908}"/>
          </ac:picMkLst>
        </pc:picChg>
        <pc:picChg chg="del">
          <ac:chgData name="Carike Botha" userId="e58bfbca-cd1c-4393-8739-94581b1060c7" providerId="ADAL" clId="{6BC036EA-E9BA-4A77-9538-CDD32DB14BE9}" dt="2023-11-09T09:43:41.841" v="1758" actId="478"/>
          <ac:picMkLst>
            <pc:docMk/>
            <pc:sldMk cId="1491971595" sldId="266"/>
            <ac:picMk id="7" creationId="{21EB24BB-BC93-233E-3404-5DE8BFC50181}"/>
          </ac:picMkLst>
        </pc:picChg>
        <pc:picChg chg="add mod">
          <ac:chgData name="Carike Botha" userId="e58bfbca-cd1c-4393-8739-94581b1060c7" providerId="ADAL" clId="{6BC036EA-E9BA-4A77-9538-CDD32DB14BE9}" dt="2023-11-09T09:45:28.427" v="1772" actId="1076"/>
          <ac:picMkLst>
            <pc:docMk/>
            <pc:sldMk cId="1491971595" sldId="266"/>
            <ac:picMk id="9" creationId="{360FC633-43C2-1CF6-06D2-F4D379D3DEBE}"/>
          </ac:picMkLst>
        </pc:picChg>
        <pc:picChg chg="add del mod">
          <ac:chgData name="Carike Botha" userId="e58bfbca-cd1c-4393-8739-94581b1060c7" providerId="ADAL" clId="{6BC036EA-E9BA-4A77-9538-CDD32DB14BE9}" dt="2023-11-09T09:45:24.259" v="1771" actId="478"/>
          <ac:picMkLst>
            <pc:docMk/>
            <pc:sldMk cId="1491971595" sldId="266"/>
            <ac:picMk id="10" creationId="{E189F675-419B-8A66-3C84-B485EFFEACE0}"/>
          </ac:picMkLst>
        </pc:picChg>
        <pc:picChg chg="add mod">
          <ac:chgData name="Carike Botha" userId="e58bfbca-cd1c-4393-8739-94581b1060c7" providerId="ADAL" clId="{6BC036EA-E9BA-4A77-9538-CDD32DB14BE9}" dt="2023-11-09T10:02:38.891" v="1818" actId="1076"/>
          <ac:picMkLst>
            <pc:docMk/>
            <pc:sldMk cId="1491971595" sldId="266"/>
            <ac:picMk id="11" creationId="{9F4993C8-796C-1317-E050-B4E3D64AEB5A}"/>
          </ac:picMkLst>
        </pc:picChg>
        <pc:picChg chg="add mod">
          <ac:chgData name="Carike Botha" userId="e58bfbca-cd1c-4393-8739-94581b1060c7" providerId="ADAL" clId="{6BC036EA-E9BA-4A77-9538-CDD32DB14BE9}" dt="2023-11-09T09:44:06.455" v="1761"/>
          <ac:picMkLst>
            <pc:docMk/>
            <pc:sldMk cId="1491971595" sldId="266"/>
            <ac:picMk id="12" creationId="{1FC6944C-0672-BFC6-F301-54E8D1664BB9}"/>
          </ac:picMkLst>
        </pc:picChg>
        <pc:picChg chg="add mod">
          <ac:chgData name="Carike Botha" userId="e58bfbca-cd1c-4393-8739-94581b1060c7" providerId="ADAL" clId="{6BC036EA-E9BA-4A77-9538-CDD32DB14BE9}" dt="2023-11-09T09:47:44.378" v="1778" actId="1076"/>
          <ac:picMkLst>
            <pc:docMk/>
            <pc:sldMk cId="1491971595" sldId="266"/>
            <ac:picMk id="13" creationId="{E4A2898D-A77F-037A-96BF-CC5FC7E1E94E}"/>
          </ac:picMkLst>
        </pc:picChg>
        <pc:picChg chg="add mod">
          <ac:chgData name="Carike Botha" userId="e58bfbca-cd1c-4393-8739-94581b1060c7" providerId="ADAL" clId="{6BC036EA-E9BA-4A77-9538-CDD32DB14BE9}" dt="2023-11-09T09:47:44.378" v="1778" actId="1076"/>
          <ac:picMkLst>
            <pc:docMk/>
            <pc:sldMk cId="1491971595" sldId="266"/>
            <ac:picMk id="14" creationId="{16B013BD-6CDA-1AA5-F1AD-AEB8AC9BCFC1}"/>
          </ac:picMkLst>
        </pc:picChg>
        <pc:picChg chg="add mod">
          <ac:chgData name="Carike Botha" userId="e58bfbca-cd1c-4393-8739-94581b1060c7" providerId="ADAL" clId="{6BC036EA-E9BA-4A77-9538-CDD32DB14BE9}" dt="2023-11-09T10:02:38.891" v="1818" actId="1076"/>
          <ac:picMkLst>
            <pc:docMk/>
            <pc:sldMk cId="1491971595" sldId="266"/>
            <ac:picMk id="20" creationId="{41A876A9-B837-887E-99D2-5576CA50C743}"/>
          </ac:picMkLst>
        </pc:picChg>
        <pc:picChg chg="add mod">
          <ac:chgData name="Carike Botha" userId="e58bfbca-cd1c-4393-8739-94581b1060c7" providerId="ADAL" clId="{6BC036EA-E9BA-4A77-9538-CDD32DB14BE9}" dt="2023-11-09T10:02:38.891" v="1818" actId="1076"/>
          <ac:picMkLst>
            <pc:docMk/>
            <pc:sldMk cId="1491971595" sldId="266"/>
            <ac:picMk id="22" creationId="{44311190-C909-74C8-4369-739E8D633405}"/>
          </ac:picMkLst>
        </pc:picChg>
      </pc:sldChg>
      <pc:sldChg chg="delSp modSp add mod delDesignElem">
        <pc:chgData name="Carike Botha" userId="e58bfbca-cd1c-4393-8739-94581b1060c7" providerId="ADAL" clId="{6BC036EA-E9BA-4A77-9538-CDD32DB14BE9}" dt="2023-11-11T13:18:30.077" v="1838" actId="1076"/>
        <pc:sldMkLst>
          <pc:docMk/>
          <pc:sldMk cId="2558741514" sldId="2147480036"/>
        </pc:sldMkLst>
        <pc:spChg chg="del">
          <ac:chgData name="Carike Botha" userId="e58bfbca-cd1c-4393-8739-94581b1060c7" providerId="ADAL" clId="{6BC036EA-E9BA-4A77-9538-CDD32DB14BE9}" dt="2023-11-11T13:18:20.974" v="1836"/>
          <ac:spMkLst>
            <pc:docMk/>
            <pc:sldMk cId="2558741514" sldId="2147480036"/>
            <ac:spMk id="12" creationId="{447CD724-D6CE-A72E-EB3E-89D3AB9B63D6}"/>
          </ac:spMkLst>
        </pc:spChg>
        <pc:spChg chg="del">
          <ac:chgData name="Carike Botha" userId="e58bfbca-cd1c-4393-8739-94581b1060c7" providerId="ADAL" clId="{6BC036EA-E9BA-4A77-9538-CDD32DB14BE9}" dt="2023-11-11T13:18:20.974" v="1836"/>
          <ac:spMkLst>
            <pc:docMk/>
            <pc:sldMk cId="2558741514" sldId="2147480036"/>
            <ac:spMk id="13" creationId="{FA4AEE2E-E40D-7F22-6852-3842326C2BF1}"/>
          </ac:spMkLst>
        </pc:spChg>
        <pc:spChg chg="del">
          <ac:chgData name="Carike Botha" userId="e58bfbca-cd1c-4393-8739-94581b1060c7" providerId="ADAL" clId="{6BC036EA-E9BA-4A77-9538-CDD32DB14BE9}" dt="2023-11-11T13:18:20.974" v="1836"/>
          <ac:spMkLst>
            <pc:docMk/>
            <pc:sldMk cId="2558741514" sldId="2147480036"/>
            <ac:spMk id="14" creationId="{F65EA549-5DB2-3221-BFF4-9662822F898F}"/>
          </ac:spMkLst>
        </pc:spChg>
        <pc:spChg chg="del">
          <ac:chgData name="Carike Botha" userId="e58bfbca-cd1c-4393-8739-94581b1060c7" providerId="ADAL" clId="{6BC036EA-E9BA-4A77-9538-CDD32DB14BE9}" dt="2023-11-11T13:18:20.974" v="1836"/>
          <ac:spMkLst>
            <pc:docMk/>
            <pc:sldMk cId="2558741514" sldId="2147480036"/>
            <ac:spMk id="15" creationId="{2776C819-796B-F7B0-3D80-5C6306745D34}"/>
          </ac:spMkLst>
        </pc:spChg>
        <pc:picChg chg="mod">
          <ac:chgData name="Carike Botha" userId="e58bfbca-cd1c-4393-8739-94581b1060c7" providerId="ADAL" clId="{6BC036EA-E9BA-4A77-9538-CDD32DB14BE9}" dt="2023-11-11T13:18:30.077" v="1838" actId="1076"/>
          <ac:picMkLst>
            <pc:docMk/>
            <pc:sldMk cId="2558741514" sldId="2147480036"/>
            <ac:picMk id="3" creationId="{816F63E6-C582-801E-8BF8-B03C328B9A7E}"/>
          </ac:picMkLst>
        </pc:picChg>
      </pc:sldChg>
      <pc:sldMasterChg chg="setBg modSldLayout">
        <pc:chgData name="Carike Botha" userId="e58bfbca-cd1c-4393-8739-94581b1060c7" providerId="ADAL" clId="{6BC036EA-E9BA-4A77-9538-CDD32DB14BE9}" dt="2023-11-09T08:55:06.351" v="1487"/>
        <pc:sldMasterMkLst>
          <pc:docMk/>
          <pc:sldMasterMk cId="1389542207" sldId="2147483648"/>
        </pc:sldMasterMkLst>
        <pc:sldLayoutChg chg="setBg">
          <pc:chgData name="Carike Botha" userId="e58bfbca-cd1c-4393-8739-94581b1060c7" providerId="ADAL" clId="{6BC036EA-E9BA-4A77-9538-CDD32DB14BE9}" dt="2023-11-09T08:55:06.351" v="1487"/>
          <pc:sldLayoutMkLst>
            <pc:docMk/>
            <pc:sldMasterMk cId="1389542207" sldId="2147483648"/>
            <pc:sldLayoutMk cId="2001227759" sldId="2147483649"/>
          </pc:sldLayoutMkLst>
        </pc:sldLayoutChg>
        <pc:sldLayoutChg chg="setBg">
          <pc:chgData name="Carike Botha" userId="e58bfbca-cd1c-4393-8739-94581b1060c7" providerId="ADAL" clId="{6BC036EA-E9BA-4A77-9538-CDD32DB14BE9}" dt="2023-11-09T08:55:06.351" v="1487"/>
          <pc:sldLayoutMkLst>
            <pc:docMk/>
            <pc:sldMasterMk cId="1389542207" sldId="2147483648"/>
            <pc:sldLayoutMk cId="4278802695" sldId="2147483650"/>
          </pc:sldLayoutMkLst>
        </pc:sldLayoutChg>
        <pc:sldLayoutChg chg="setBg">
          <pc:chgData name="Carike Botha" userId="e58bfbca-cd1c-4393-8739-94581b1060c7" providerId="ADAL" clId="{6BC036EA-E9BA-4A77-9538-CDD32DB14BE9}" dt="2023-11-09T08:55:06.351" v="1487"/>
          <pc:sldLayoutMkLst>
            <pc:docMk/>
            <pc:sldMasterMk cId="1389542207" sldId="2147483648"/>
            <pc:sldLayoutMk cId="4187615686" sldId="2147483651"/>
          </pc:sldLayoutMkLst>
        </pc:sldLayoutChg>
        <pc:sldLayoutChg chg="setBg">
          <pc:chgData name="Carike Botha" userId="e58bfbca-cd1c-4393-8739-94581b1060c7" providerId="ADAL" clId="{6BC036EA-E9BA-4A77-9538-CDD32DB14BE9}" dt="2023-11-09T08:55:06.351" v="1487"/>
          <pc:sldLayoutMkLst>
            <pc:docMk/>
            <pc:sldMasterMk cId="1389542207" sldId="2147483648"/>
            <pc:sldLayoutMk cId="4034451716" sldId="2147483652"/>
          </pc:sldLayoutMkLst>
        </pc:sldLayoutChg>
        <pc:sldLayoutChg chg="setBg">
          <pc:chgData name="Carike Botha" userId="e58bfbca-cd1c-4393-8739-94581b1060c7" providerId="ADAL" clId="{6BC036EA-E9BA-4A77-9538-CDD32DB14BE9}" dt="2023-11-09T08:55:06.351" v="1487"/>
          <pc:sldLayoutMkLst>
            <pc:docMk/>
            <pc:sldMasterMk cId="1389542207" sldId="2147483648"/>
            <pc:sldLayoutMk cId="773439489" sldId="2147483653"/>
          </pc:sldLayoutMkLst>
        </pc:sldLayoutChg>
        <pc:sldLayoutChg chg="setBg">
          <pc:chgData name="Carike Botha" userId="e58bfbca-cd1c-4393-8739-94581b1060c7" providerId="ADAL" clId="{6BC036EA-E9BA-4A77-9538-CDD32DB14BE9}" dt="2023-11-09T08:55:06.351" v="1487"/>
          <pc:sldLayoutMkLst>
            <pc:docMk/>
            <pc:sldMasterMk cId="1389542207" sldId="2147483648"/>
            <pc:sldLayoutMk cId="2556541438" sldId="2147483654"/>
          </pc:sldLayoutMkLst>
        </pc:sldLayoutChg>
        <pc:sldLayoutChg chg="setBg">
          <pc:chgData name="Carike Botha" userId="e58bfbca-cd1c-4393-8739-94581b1060c7" providerId="ADAL" clId="{6BC036EA-E9BA-4A77-9538-CDD32DB14BE9}" dt="2023-11-09T08:55:06.351" v="1487"/>
          <pc:sldLayoutMkLst>
            <pc:docMk/>
            <pc:sldMasterMk cId="1389542207" sldId="2147483648"/>
            <pc:sldLayoutMk cId="2116703209" sldId="2147483655"/>
          </pc:sldLayoutMkLst>
        </pc:sldLayoutChg>
        <pc:sldLayoutChg chg="setBg">
          <pc:chgData name="Carike Botha" userId="e58bfbca-cd1c-4393-8739-94581b1060c7" providerId="ADAL" clId="{6BC036EA-E9BA-4A77-9538-CDD32DB14BE9}" dt="2023-11-09T08:55:06.351" v="1487"/>
          <pc:sldLayoutMkLst>
            <pc:docMk/>
            <pc:sldMasterMk cId="1389542207" sldId="2147483648"/>
            <pc:sldLayoutMk cId="1671937940" sldId="2147483656"/>
          </pc:sldLayoutMkLst>
        </pc:sldLayoutChg>
        <pc:sldLayoutChg chg="setBg">
          <pc:chgData name="Carike Botha" userId="e58bfbca-cd1c-4393-8739-94581b1060c7" providerId="ADAL" clId="{6BC036EA-E9BA-4A77-9538-CDD32DB14BE9}" dt="2023-11-09T08:55:06.351" v="1487"/>
          <pc:sldLayoutMkLst>
            <pc:docMk/>
            <pc:sldMasterMk cId="1389542207" sldId="2147483648"/>
            <pc:sldLayoutMk cId="3755463478" sldId="2147483657"/>
          </pc:sldLayoutMkLst>
        </pc:sldLayoutChg>
        <pc:sldLayoutChg chg="setBg">
          <pc:chgData name="Carike Botha" userId="e58bfbca-cd1c-4393-8739-94581b1060c7" providerId="ADAL" clId="{6BC036EA-E9BA-4A77-9538-CDD32DB14BE9}" dt="2023-11-09T08:55:06.351" v="1487"/>
          <pc:sldLayoutMkLst>
            <pc:docMk/>
            <pc:sldMasterMk cId="1389542207" sldId="2147483648"/>
            <pc:sldLayoutMk cId="1739628410" sldId="2147483658"/>
          </pc:sldLayoutMkLst>
        </pc:sldLayoutChg>
        <pc:sldLayoutChg chg="setBg">
          <pc:chgData name="Carike Botha" userId="e58bfbca-cd1c-4393-8739-94581b1060c7" providerId="ADAL" clId="{6BC036EA-E9BA-4A77-9538-CDD32DB14BE9}" dt="2023-11-09T08:55:06.351" v="1487"/>
          <pc:sldLayoutMkLst>
            <pc:docMk/>
            <pc:sldMasterMk cId="1389542207" sldId="2147483648"/>
            <pc:sldLayoutMk cId="3536343932" sldId="2147483659"/>
          </pc:sldLayoutMkLst>
        </pc:sldLayoutChg>
      </pc:sldMasterChg>
    </pc:docChg>
  </pc:docChgLst>
  <pc:docChgLst>
    <pc:chgData name="Carike Botha" userId="e58bfbca-cd1c-4393-8739-94581b1060c7" providerId="ADAL" clId="{CBC9100A-B89B-40D3-9879-468F3147D73D}"/>
    <pc:docChg chg="custSel addSld delSld modSld">
      <pc:chgData name="Carike Botha" userId="e58bfbca-cd1c-4393-8739-94581b1060c7" providerId="ADAL" clId="{CBC9100A-B89B-40D3-9879-468F3147D73D}" dt="2023-11-14T14:58:05.717" v="760" actId="478"/>
      <pc:docMkLst>
        <pc:docMk/>
      </pc:docMkLst>
      <pc:sldChg chg="modSp modAnim">
        <pc:chgData name="Carike Botha" userId="e58bfbca-cd1c-4393-8739-94581b1060c7" providerId="ADAL" clId="{CBC9100A-B89B-40D3-9879-468F3147D73D}" dt="2023-11-14T13:19:55.593" v="595" actId="14826"/>
        <pc:sldMkLst>
          <pc:docMk/>
          <pc:sldMk cId="4088874540" sldId="256"/>
        </pc:sldMkLst>
        <pc:spChg chg="mod">
          <ac:chgData name="Carike Botha" userId="e58bfbca-cd1c-4393-8739-94581b1060c7" providerId="ADAL" clId="{CBC9100A-B89B-40D3-9879-468F3147D73D}" dt="2023-11-14T11:32:19.963" v="62" actId="20577"/>
          <ac:spMkLst>
            <pc:docMk/>
            <pc:sldMk cId="4088874540" sldId="256"/>
            <ac:spMk id="2" creationId="{AF595065-CF61-D180-4C16-BB3F49E72D8D}"/>
          </ac:spMkLst>
        </pc:spChg>
        <pc:spChg chg="mod">
          <ac:chgData name="Carike Botha" userId="e58bfbca-cd1c-4393-8739-94581b1060c7" providerId="ADAL" clId="{CBC9100A-B89B-40D3-9879-468F3147D73D}" dt="2023-11-14T11:32:55.743" v="153" actId="5793"/>
          <ac:spMkLst>
            <pc:docMk/>
            <pc:sldMk cId="4088874540" sldId="256"/>
            <ac:spMk id="3" creationId="{0EC86A02-9464-2F47-66C4-6E9701DE3847}"/>
          </ac:spMkLst>
        </pc:spChg>
        <pc:picChg chg="mod">
          <ac:chgData name="Carike Botha" userId="e58bfbca-cd1c-4393-8739-94581b1060c7" providerId="ADAL" clId="{CBC9100A-B89B-40D3-9879-468F3147D73D}" dt="2023-11-14T13:19:55.593" v="595" actId="14826"/>
          <ac:picMkLst>
            <pc:docMk/>
            <pc:sldMk cId="4088874540" sldId="256"/>
            <ac:picMk id="5" creationId="{CF7D2704-2DFB-D18D-8D00-318F1126B5BB}"/>
          </ac:picMkLst>
        </pc:picChg>
      </pc:sldChg>
      <pc:sldChg chg="del">
        <pc:chgData name="Carike Botha" userId="e58bfbca-cd1c-4393-8739-94581b1060c7" providerId="ADAL" clId="{CBC9100A-B89B-40D3-9879-468F3147D73D}" dt="2023-11-14T11:33:03.441" v="154" actId="47"/>
        <pc:sldMkLst>
          <pc:docMk/>
          <pc:sldMk cId="23060777" sldId="260"/>
        </pc:sldMkLst>
      </pc:sldChg>
      <pc:sldChg chg="del">
        <pc:chgData name="Carike Botha" userId="e58bfbca-cd1c-4393-8739-94581b1060c7" providerId="ADAL" clId="{CBC9100A-B89B-40D3-9879-468F3147D73D}" dt="2023-11-14T11:58:16.015" v="589" actId="47"/>
        <pc:sldMkLst>
          <pc:docMk/>
          <pc:sldMk cId="1353811471" sldId="261"/>
        </pc:sldMkLst>
      </pc:sldChg>
      <pc:sldChg chg="addSp delSp modSp mod">
        <pc:chgData name="Carike Botha" userId="e58bfbca-cd1c-4393-8739-94581b1060c7" providerId="ADAL" clId="{CBC9100A-B89B-40D3-9879-468F3147D73D}" dt="2023-11-14T11:56:42.695" v="587" actId="1076"/>
        <pc:sldMkLst>
          <pc:docMk/>
          <pc:sldMk cId="2237859152" sldId="264"/>
        </pc:sldMkLst>
        <pc:spChg chg="add mod">
          <ac:chgData name="Carike Botha" userId="e58bfbca-cd1c-4393-8739-94581b1060c7" providerId="ADAL" clId="{CBC9100A-B89B-40D3-9879-468F3147D73D}" dt="2023-11-14T11:52:46.942" v="573" actId="1076"/>
          <ac:spMkLst>
            <pc:docMk/>
            <pc:sldMk cId="2237859152" sldId="264"/>
            <ac:spMk id="2" creationId="{F026A60F-E1DF-37AD-F98A-A8358E48B27D}"/>
          </ac:spMkLst>
        </pc:spChg>
        <pc:spChg chg="mod">
          <ac:chgData name="Carike Botha" userId="e58bfbca-cd1c-4393-8739-94581b1060c7" providerId="ADAL" clId="{CBC9100A-B89B-40D3-9879-468F3147D73D}" dt="2023-11-14T11:56:37.928" v="586" actId="122"/>
          <ac:spMkLst>
            <pc:docMk/>
            <pc:sldMk cId="2237859152" sldId="264"/>
            <ac:spMk id="21" creationId="{1BDC800B-58DA-1FCD-5353-303EE8158733}"/>
          </ac:spMkLst>
        </pc:spChg>
        <pc:graphicFrameChg chg="del">
          <ac:chgData name="Carike Botha" userId="e58bfbca-cd1c-4393-8739-94581b1060c7" providerId="ADAL" clId="{CBC9100A-B89B-40D3-9879-468F3147D73D}" dt="2023-11-14T11:51:52.019" v="543" actId="478"/>
          <ac:graphicFrameMkLst>
            <pc:docMk/>
            <pc:sldMk cId="2237859152" sldId="264"/>
            <ac:graphicFrameMk id="20" creationId="{C89A86D4-1D35-8C5E-5850-02FB1EF31B32}"/>
          </ac:graphicFrameMkLst>
        </pc:graphicFrameChg>
        <pc:picChg chg="add mod">
          <ac:chgData name="Carike Botha" userId="e58bfbca-cd1c-4393-8739-94581b1060c7" providerId="ADAL" clId="{CBC9100A-B89B-40D3-9879-468F3147D73D}" dt="2023-11-14T11:56:17.372" v="584" actId="1076"/>
          <ac:picMkLst>
            <pc:docMk/>
            <pc:sldMk cId="2237859152" sldId="264"/>
            <ac:picMk id="4" creationId="{61FBE3BC-351E-83B4-63A4-8F8492060F9A}"/>
          </ac:picMkLst>
        </pc:picChg>
        <pc:picChg chg="add mod">
          <ac:chgData name="Carike Botha" userId="e58bfbca-cd1c-4393-8739-94581b1060c7" providerId="ADAL" clId="{CBC9100A-B89B-40D3-9879-468F3147D73D}" dt="2023-11-14T11:56:42.695" v="587" actId="1076"/>
          <ac:picMkLst>
            <pc:docMk/>
            <pc:sldMk cId="2237859152" sldId="264"/>
            <ac:picMk id="5" creationId="{F29BC375-78E7-4479-8B51-5C17D61CAABA}"/>
          </ac:picMkLst>
        </pc:picChg>
      </pc:sldChg>
      <pc:sldChg chg="modSp del mod">
        <pc:chgData name="Carike Botha" userId="e58bfbca-cd1c-4393-8739-94581b1060c7" providerId="ADAL" clId="{CBC9100A-B89B-40D3-9879-468F3147D73D}" dt="2023-11-14T11:58:13.506" v="588" actId="47"/>
        <pc:sldMkLst>
          <pc:docMk/>
          <pc:sldMk cId="3832175562" sldId="265"/>
        </pc:sldMkLst>
        <pc:picChg chg="mod">
          <ac:chgData name="Carike Botha" userId="e58bfbca-cd1c-4393-8739-94581b1060c7" providerId="ADAL" clId="{CBC9100A-B89B-40D3-9879-468F3147D73D}" dt="2023-11-14T11:55:49.209" v="581" actId="1076"/>
          <ac:picMkLst>
            <pc:docMk/>
            <pc:sldMk cId="3832175562" sldId="265"/>
            <ac:picMk id="6" creationId="{1491B0A2-1CC1-0AA0-B350-863694D82908}"/>
          </ac:picMkLst>
        </pc:picChg>
      </pc:sldChg>
      <pc:sldChg chg="del mod modShow">
        <pc:chgData name="Carike Botha" userId="e58bfbca-cd1c-4393-8739-94581b1060c7" providerId="ADAL" clId="{CBC9100A-B89B-40D3-9879-468F3147D73D}" dt="2023-11-14T11:58:43.860" v="591" actId="2696"/>
        <pc:sldMkLst>
          <pc:docMk/>
          <pc:sldMk cId="1491971595" sldId="266"/>
        </pc:sldMkLst>
      </pc:sldChg>
      <pc:sldChg chg="delSp modSp add del mod">
        <pc:chgData name="Carike Botha" userId="e58bfbca-cd1c-4393-8739-94581b1060c7" providerId="ADAL" clId="{CBC9100A-B89B-40D3-9879-468F3147D73D}" dt="2023-11-14T13:18:45.211" v="594" actId="1076"/>
        <pc:sldMkLst>
          <pc:docMk/>
          <pc:sldMk cId="2558741514" sldId="2147480036"/>
        </pc:sldMkLst>
        <pc:picChg chg="del">
          <ac:chgData name="Carike Botha" userId="e58bfbca-cd1c-4393-8739-94581b1060c7" providerId="ADAL" clId="{CBC9100A-B89B-40D3-9879-468F3147D73D}" dt="2023-11-14T13:18:27.649" v="593" actId="478"/>
          <ac:picMkLst>
            <pc:docMk/>
            <pc:sldMk cId="2558741514" sldId="2147480036"/>
            <ac:picMk id="3" creationId="{816F63E6-C582-801E-8BF8-B03C328B9A7E}"/>
          </ac:picMkLst>
        </pc:picChg>
        <pc:picChg chg="mod">
          <ac:chgData name="Carike Botha" userId="e58bfbca-cd1c-4393-8739-94581b1060c7" providerId="ADAL" clId="{CBC9100A-B89B-40D3-9879-468F3147D73D}" dt="2023-11-14T13:18:45.211" v="594" actId="1076"/>
          <ac:picMkLst>
            <pc:docMk/>
            <pc:sldMk cId="2558741514" sldId="2147480036"/>
            <ac:picMk id="7" creationId="{C7DB57CD-6353-F083-4C61-567A406DE6EF}"/>
          </ac:picMkLst>
        </pc:picChg>
      </pc:sldChg>
      <pc:sldChg chg="addSp delSp modSp add mod setBg delDesignElem modShow">
        <pc:chgData name="Carike Botha" userId="e58bfbca-cd1c-4393-8739-94581b1060c7" providerId="ADAL" clId="{CBC9100A-B89B-40D3-9879-468F3147D73D}" dt="2023-11-14T11:45:30.445" v="459" actId="1076"/>
        <pc:sldMkLst>
          <pc:docMk/>
          <pc:sldMk cId="3276542362" sldId="2147480037"/>
        </pc:sldMkLst>
        <pc:spChg chg="add mod">
          <ac:chgData name="Carike Botha" userId="e58bfbca-cd1c-4393-8739-94581b1060c7" providerId="ADAL" clId="{CBC9100A-B89B-40D3-9879-468F3147D73D}" dt="2023-11-14T11:45:30.445" v="459" actId="1076"/>
          <ac:spMkLst>
            <pc:docMk/>
            <pc:sldMk cId="3276542362" sldId="2147480037"/>
            <ac:spMk id="3" creationId="{387F13F0-A661-AC9A-EB57-C31F069A373A}"/>
          </ac:spMkLst>
        </pc:spChg>
        <pc:spChg chg="mod">
          <ac:chgData name="Carike Botha" userId="e58bfbca-cd1c-4393-8739-94581b1060c7" providerId="ADAL" clId="{CBC9100A-B89B-40D3-9879-468F3147D73D}" dt="2023-11-14T11:38:13.601" v="198" actId="1076"/>
          <ac:spMkLst>
            <pc:docMk/>
            <pc:sldMk cId="3276542362" sldId="2147480037"/>
            <ac:spMk id="5" creationId="{E96AA630-59F0-CF75-D8EE-6D4F6F778291}"/>
          </ac:spMkLst>
        </pc:spChg>
        <pc:spChg chg="del">
          <ac:chgData name="Carike Botha" userId="e58bfbca-cd1c-4393-8739-94581b1060c7" providerId="ADAL" clId="{CBC9100A-B89B-40D3-9879-468F3147D73D}" dt="2023-11-14T11:34:18.044" v="181" actId="478"/>
          <ac:spMkLst>
            <pc:docMk/>
            <pc:sldMk cId="3276542362" sldId="2147480037"/>
            <ac:spMk id="8" creationId="{592C89A2-3B7D-C49D-FC07-2F37D301742B}"/>
          </ac:spMkLst>
        </pc:spChg>
        <pc:spChg chg="del">
          <ac:chgData name="Carike Botha" userId="e58bfbca-cd1c-4393-8739-94581b1060c7" providerId="ADAL" clId="{CBC9100A-B89B-40D3-9879-468F3147D73D}" dt="2023-11-14T11:33:15.517" v="157"/>
          <ac:spMkLst>
            <pc:docMk/>
            <pc:sldMk cId="3276542362" sldId="2147480037"/>
            <ac:spMk id="39" creationId="{ECC07320-C2CA-4E29-8481-9D9E143C7788}"/>
          </ac:spMkLst>
        </pc:spChg>
        <pc:graphicFrameChg chg="add del mod modGraphic">
          <ac:chgData name="Carike Botha" userId="e58bfbca-cd1c-4393-8739-94581b1060c7" providerId="ADAL" clId="{CBC9100A-B89B-40D3-9879-468F3147D73D}" dt="2023-11-14T11:42:11.852" v="200" actId="478"/>
          <ac:graphicFrameMkLst>
            <pc:docMk/>
            <pc:sldMk cId="3276542362" sldId="2147480037"/>
            <ac:graphicFrameMk id="2" creationId="{0357E3D2-E7F1-ABAE-13E8-C66FA7B95CED}"/>
          </ac:graphicFrameMkLst>
        </pc:graphicFrameChg>
        <pc:picChg chg="del">
          <ac:chgData name="Carike Botha" userId="e58bfbca-cd1c-4393-8739-94581b1060c7" providerId="ADAL" clId="{CBC9100A-B89B-40D3-9879-468F3147D73D}" dt="2023-11-14T11:33:26.116" v="159" actId="478"/>
          <ac:picMkLst>
            <pc:docMk/>
            <pc:sldMk cId="3276542362" sldId="2147480037"/>
            <ac:picMk id="9" creationId="{360FC633-43C2-1CF6-06D2-F4D379D3DEBE}"/>
          </ac:picMkLst>
        </pc:picChg>
        <pc:picChg chg="del mod">
          <ac:chgData name="Carike Botha" userId="e58bfbca-cd1c-4393-8739-94581b1060c7" providerId="ADAL" clId="{CBC9100A-B89B-40D3-9879-468F3147D73D}" dt="2023-11-14T11:33:40.538" v="163" actId="478"/>
          <ac:picMkLst>
            <pc:docMk/>
            <pc:sldMk cId="3276542362" sldId="2147480037"/>
            <ac:picMk id="11" creationId="{9F4993C8-796C-1317-E050-B4E3D64AEB5A}"/>
          </ac:picMkLst>
        </pc:picChg>
        <pc:picChg chg="del">
          <ac:chgData name="Carike Botha" userId="e58bfbca-cd1c-4393-8739-94581b1060c7" providerId="ADAL" clId="{CBC9100A-B89B-40D3-9879-468F3147D73D}" dt="2023-11-14T11:33:35.448" v="161" actId="478"/>
          <ac:picMkLst>
            <pc:docMk/>
            <pc:sldMk cId="3276542362" sldId="2147480037"/>
            <ac:picMk id="13" creationId="{E4A2898D-A77F-037A-96BF-CC5FC7E1E94E}"/>
          </ac:picMkLst>
        </pc:picChg>
        <pc:picChg chg="del">
          <ac:chgData name="Carike Botha" userId="e58bfbca-cd1c-4393-8739-94581b1060c7" providerId="ADAL" clId="{CBC9100A-B89B-40D3-9879-468F3147D73D}" dt="2023-11-14T11:33:33.593" v="160" actId="478"/>
          <ac:picMkLst>
            <pc:docMk/>
            <pc:sldMk cId="3276542362" sldId="2147480037"/>
            <ac:picMk id="14" creationId="{16B013BD-6CDA-1AA5-F1AD-AEB8AC9BCFC1}"/>
          </ac:picMkLst>
        </pc:picChg>
        <pc:picChg chg="mod">
          <ac:chgData name="Carike Botha" userId="e58bfbca-cd1c-4393-8739-94581b1060c7" providerId="ADAL" clId="{CBC9100A-B89B-40D3-9879-468F3147D73D}" dt="2023-11-14T11:34:14.295" v="180" actId="1076"/>
          <ac:picMkLst>
            <pc:docMk/>
            <pc:sldMk cId="3276542362" sldId="2147480037"/>
            <ac:picMk id="20" creationId="{41A876A9-B837-887E-99D2-5576CA50C743}"/>
          </ac:picMkLst>
        </pc:picChg>
        <pc:picChg chg="mod">
          <ac:chgData name="Carike Botha" userId="e58bfbca-cd1c-4393-8739-94581b1060c7" providerId="ADAL" clId="{CBC9100A-B89B-40D3-9879-468F3147D73D}" dt="2023-11-14T11:34:11.750" v="179" actId="1076"/>
          <ac:picMkLst>
            <pc:docMk/>
            <pc:sldMk cId="3276542362" sldId="2147480037"/>
            <ac:picMk id="22" creationId="{44311190-C909-74C8-4369-739E8D633405}"/>
          </ac:picMkLst>
        </pc:picChg>
      </pc:sldChg>
      <pc:sldChg chg="add del">
        <pc:chgData name="Carike Botha" userId="e58bfbca-cd1c-4393-8739-94581b1060c7" providerId="ADAL" clId="{CBC9100A-B89B-40D3-9879-468F3147D73D}" dt="2023-11-14T11:51:24.255" v="542" actId="2696"/>
        <pc:sldMkLst>
          <pc:docMk/>
          <pc:sldMk cId="2230783384" sldId="2147480038"/>
        </pc:sldMkLst>
      </pc:sldChg>
      <pc:sldChg chg="addSp delSp modSp add mod">
        <pc:chgData name="Carike Botha" userId="e58bfbca-cd1c-4393-8739-94581b1060c7" providerId="ADAL" clId="{CBC9100A-B89B-40D3-9879-468F3147D73D}" dt="2023-11-14T11:50:59.430" v="541" actId="1076"/>
        <pc:sldMkLst>
          <pc:docMk/>
          <pc:sldMk cId="2500063349" sldId="2147480039"/>
        </pc:sldMkLst>
        <pc:spChg chg="mod">
          <ac:chgData name="Carike Botha" userId="e58bfbca-cd1c-4393-8739-94581b1060c7" providerId="ADAL" clId="{CBC9100A-B89B-40D3-9879-468F3147D73D}" dt="2023-11-14T11:50:59.430" v="541" actId="1076"/>
          <ac:spMkLst>
            <pc:docMk/>
            <pc:sldMk cId="2500063349" sldId="2147480039"/>
            <ac:spMk id="3" creationId="{387F13F0-A661-AC9A-EB57-C31F069A373A}"/>
          </ac:spMkLst>
        </pc:spChg>
        <pc:picChg chg="add mod">
          <ac:chgData name="Carike Botha" userId="e58bfbca-cd1c-4393-8739-94581b1060c7" providerId="ADAL" clId="{CBC9100A-B89B-40D3-9879-468F3147D73D}" dt="2023-11-14T11:47:09.061" v="492" actId="1076"/>
          <ac:picMkLst>
            <pc:docMk/>
            <pc:sldMk cId="2500063349" sldId="2147480039"/>
            <ac:picMk id="2" creationId="{C9C9C14D-6835-1821-528C-AB4F625BA287}"/>
          </ac:picMkLst>
        </pc:picChg>
        <pc:picChg chg="del">
          <ac:chgData name="Carike Botha" userId="e58bfbca-cd1c-4393-8739-94581b1060c7" providerId="ADAL" clId="{CBC9100A-B89B-40D3-9879-468F3147D73D}" dt="2023-11-14T11:47:02.332" v="488" actId="478"/>
          <ac:picMkLst>
            <pc:docMk/>
            <pc:sldMk cId="2500063349" sldId="2147480039"/>
            <ac:picMk id="20" creationId="{41A876A9-B837-887E-99D2-5576CA50C743}"/>
          </ac:picMkLst>
        </pc:picChg>
        <pc:picChg chg="del">
          <ac:chgData name="Carike Botha" userId="e58bfbca-cd1c-4393-8739-94581b1060c7" providerId="ADAL" clId="{CBC9100A-B89B-40D3-9879-468F3147D73D}" dt="2023-11-14T11:47:03.694" v="489" actId="478"/>
          <ac:picMkLst>
            <pc:docMk/>
            <pc:sldMk cId="2500063349" sldId="2147480039"/>
            <ac:picMk id="22" creationId="{44311190-C909-74C8-4369-739E8D633405}"/>
          </ac:picMkLst>
        </pc:picChg>
      </pc:sldChg>
      <pc:sldChg chg="delSp modSp add mod">
        <pc:chgData name="Carike Botha" userId="e58bfbca-cd1c-4393-8739-94581b1060c7" providerId="ADAL" clId="{CBC9100A-B89B-40D3-9879-468F3147D73D}" dt="2023-11-14T14:58:05.717" v="760" actId="478"/>
        <pc:sldMkLst>
          <pc:docMk/>
          <pc:sldMk cId="2675063595" sldId="2147480040"/>
        </pc:sldMkLst>
        <pc:spChg chg="mod">
          <ac:chgData name="Carike Botha" userId="e58bfbca-cd1c-4393-8739-94581b1060c7" providerId="ADAL" clId="{CBC9100A-B89B-40D3-9879-468F3147D73D}" dt="2023-11-14T14:52:26.360" v="752" actId="1076"/>
          <ac:spMkLst>
            <pc:docMk/>
            <pc:sldMk cId="2675063595" sldId="2147480040"/>
            <ac:spMk id="5" creationId="{41491FC4-0FA7-4A7C-823C-4FE79EB377A8}"/>
          </ac:spMkLst>
        </pc:spChg>
        <pc:spChg chg="mod">
          <ac:chgData name="Carike Botha" userId="e58bfbca-cd1c-4393-8739-94581b1060c7" providerId="ADAL" clId="{CBC9100A-B89B-40D3-9879-468F3147D73D}" dt="2023-11-14T14:53:16.019" v="758" actId="1076"/>
          <ac:spMkLst>
            <pc:docMk/>
            <pc:sldMk cId="2675063595" sldId="2147480040"/>
            <ac:spMk id="8" creationId="{7953DDB9-3699-6BE3-E934-CF67AB20AFFE}"/>
          </ac:spMkLst>
        </pc:spChg>
        <pc:spChg chg="del mod">
          <ac:chgData name="Carike Botha" userId="e58bfbca-cd1c-4393-8739-94581b1060c7" providerId="ADAL" clId="{CBC9100A-B89B-40D3-9879-468F3147D73D}" dt="2023-11-14T14:58:05.717" v="760" actId="478"/>
          <ac:spMkLst>
            <pc:docMk/>
            <pc:sldMk cId="2675063595" sldId="2147480040"/>
            <ac:spMk id="9" creationId="{9A874BAC-FACB-C61A-A65F-81A08F598688}"/>
          </ac:spMkLst>
        </pc:spChg>
        <pc:spChg chg="mod">
          <ac:chgData name="Carike Botha" userId="e58bfbca-cd1c-4393-8739-94581b1060c7" providerId="ADAL" clId="{CBC9100A-B89B-40D3-9879-468F3147D73D}" dt="2023-11-14T14:52:15.817" v="750" actId="1076"/>
          <ac:spMkLst>
            <pc:docMk/>
            <pc:sldMk cId="2675063595" sldId="2147480040"/>
            <ac:spMk id="10" creationId="{FC4517DF-E5DF-21CE-59A6-09CBE523D2E0}"/>
          </ac:spMkLst>
        </pc:spChg>
        <pc:spChg chg="mod">
          <ac:chgData name="Carike Botha" userId="e58bfbca-cd1c-4393-8739-94581b1060c7" providerId="ADAL" clId="{CBC9100A-B89B-40D3-9879-468F3147D73D}" dt="2023-11-14T14:52:15.817" v="750" actId="1076"/>
          <ac:spMkLst>
            <pc:docMk/>
            <pc:sldMk cId="2675063595" sldId="2147480040"/>
            <ac:spMk id="11" creationId="{CFE1A108-DB79-EFE4-6555-6DE148F4F4A1}"/>
          </ac:spMkLst>
        </pc:spChg>
        <pc:picChg chg="mod">
          <ac:chgData name="Carike Botha" userId="e58bfbca-cd1c-4393-8739-94581b1060c7" providerId="ADAL" clId="{CBC9100A-B89B-40D3-9879-468F3147D73D}" dt="2023-11-14T14:53:06.775" v="755" actId="1076"/>
          <ac:picMkLst>
            <pc:docMk/>
            <pc:sldMk cId="2675063595" sldId="2147480040"/>
            <ac:picMk id="7" creationId="{C7DB57CD-6353-F083-4C61-567A406DE6EF}"/>
          </ac:picMkLst>
        </pc:picChg>
        <pc:picChg chg="del">
          <ac:chgData name="Carike Botha" userId="e58bfbca-cd1c-4393-8739-94581b1060c7" providerId="ADAL" clId="{CBC9100A-B89B-40D3-9879-468F3147D73D}" dt="2023-11-14T14:45:13.891" v="637" actId="478"/>
          <ac:picMkLst>
            <pc:docMk/>
            <pc:sldMk cId="2675063595" sldId="2147480040"/>
            <ac:picMk id="16" creationId="{DD13AF64-17DD-7862-BC99-1041EAB00D0F}"/>
          </ac:picMkLst>
        </pc:picChg>
        <pc:picChg chg="del">
          <ac:chgData name="Carike Botha" userId="e58bfbca-cd1c-4393-8739-94581b1060c7" providerId="ADAL" clId="{CBC9100A-B89B-40D3-9879-468F3147D73D}" dt="2023-11-14T14:45:15.504" v="638" actId="478"/>
          <ac:picMkLst>
            <pc:docMk/>
            <pc:sldMk cId="2675063595" sldId="2147480040"/>
            <ac:picMk id="17" creationId="{A56D664C-D32D-2D63-19DF-0A599B79AF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BF7EB-9C3F-48EB-89C6-7C77ED4D490A}" type="datetimeFigureOut">
              <a:rPr lang="en-ZA" smtClean="0"/>
              <a:t>2023/11/14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AB59-8689-4C66-B62A-3EC7B5ACB2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627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C0FF-43B5-1258-2CAA-B4BE9B2FA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928A-18C7-219D-31B3-DFB66DCAC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DCE6A-043C-398F-4F4A-2279FAF1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63F9-CD40-4B83-9EB0-ADA2DECA1229}" type="datetimeFigureOut">
              <a:rPr lang="en-ZA" smtClean="0"/>
              <a:t>2023/11/14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74773-3F43-A99C-61DD-54F5FC34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9EA0-9A33-7AF4-856B-AE349578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F3E7-13BB-4F8B-96AC-4000F78A6B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122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B7D-82B9-7474-DA6D-4988F1B0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F55D3-D883-7662-5A8F-54C413B33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FD52-6D61-EB22-F751-D20971BB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63F9-CD40-4B83-9EB0-ADA2DECA1229}" type="datetimeFigureOut">
              <a:rPr lang="en-ZA" smtClean="0"/>
              <a:t>2023/11/14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EFAF8-2360-74AA-229B-1CC7FD6D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4DCA5-B9D0-6F3E-5F64-98F7E2B0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F3E7-13BB-4F8B-96AC-4000F78A6B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962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81418-9D33-CA66-B11C-710D8F245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9DCDA-965C-8E59-4C28-1DFBFDE5C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3AB37-7AC9-4FAC-2447-30891A82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63F9-CD40-4B83-9EB0-ADA2DECA1229}" type="datetimeFigureOut">
              <a:rPr lang="en-ZA" smtClean="0"/>
              <a:t>2023/11/14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B4869-6794-89B0-29E8-9A9DF5C4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6287-53DB-AEF5-4FFC-545C5407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F3E7-13BB-4F8B-96AC-4000F78A6B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634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3F76-289F-2B26-CEF7-F17949CF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953AE-1923-0EB2-F2C6-B05AFCC7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A6303-91F3-737A-30BD-51FABD04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63F9-CD40-4B83-9EB0-ADA2DECA1229}" type="datetimeFigureOut">
              <a:rPr lang="en-ZA" smtClean="0"/>
              <a:t>2023/11/14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A4E69-6F8E-B368-666C-A523311D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9862-E9E8-9E2B-30C4-B187E752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F3E7-13BB-4F8B-96AC-4000F78A6B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880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EB4F-F231-14CB-B03B-797908E3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FF7F5-E7FB-D5BB-14B3-6CFDF110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923DF-21A6-F626-BA04-CC2DEBAF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63F9-CD40-4B83-9EB0-ADA2DECA1229}" type="datetimeFigureOut">
              <a:rPr lang="en-ZA" smtClean="0"/>
              <a:t>2023/11/14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E6C51-AC07-FA94-CADE-62B30A23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D6445-DAC7-D1BC-58ED-92D7EBC8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F3E7-13BB-4F8B-96AC-4000F78A6B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761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03AF-19D8-03F5-AFA6-3A33C056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D5C4-2D71-263B-9701-EF7E1FF97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4E514-1300-4FC9-6C9C-2A9021810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BA7B1-E95C-9AF4-D079-78A536E2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63F9-CD40-4B83-9EB0-ADA2DECA1229}" type="datetimeFigureOut">
              <a:rPr lang="en-ZA" smtClean="0"/>
              <a:t>2023/11/14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06BE0-3377-4F1B-5D06-B1788311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2476F-F8D9-7740-FBF6-31D6CAF4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F3E7-13BB-4F8B-96AC-4000F78A6B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445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6FB8-CC79-F189-6FD0-9B330D1D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53B3-88B0-E5B3-0EAC-43B0F922C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41F41-4E1A-6530-3BEF-08F155B21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271BD-ACF2-73D7-D376-E86AEB65A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01C48-292D-AEF5-9E25-8D9C46137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D88A2-0476-0987-3A26-7C9859D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63F9-CD40-4B83-9EB0-ADA2DECA1229}" type="datetimeFigureOut">
              <a:rPr lang="en-ZA" smtClean="0"/>
              <a:t>2023/11/14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8A887-BDE2-0484-3899-A7329D5C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D88EB-D742-96BE-5E6F-5FD932CA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F3E7-13BB-4F8B-96AC-4000F78A6B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343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7392-9925-01C8-9D07-21885703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C9E4B-5F20-D794-76EE-D8C1839A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63F9-CD40-4B83-9EB0-ADA2DECA1229}" type="datetimeFigureOut">
              <a:rPr lang="en-ZA" smtClean="0"/>
              <a:t>2023/11/14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A38B9-BCAA-1360-2B59-BF738182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DC2DC-EDE7-2AB7-3505-3B51F69B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F3E7-13BB-4F8B-96AC-4000F78A6B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654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567A6-9ABD-0DB8-AB33-5C78B845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63F9-CD40-4B83-9EB0-ADA2DECA1229}" type="datetimeFigureOut">
              <a:rPr lang="en-ZA" smtClean="0"/>
              <a:t>2023/11/14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B9639-432E-9D11-917D-5B01E708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112E8-D1EA-BF24-E045-576FD7BE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F3E7-13BB-4F8B-96AC-4000F78A6B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670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6860-E8AC-39A6-D90D-9667E054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EF01-1181-5030-46B1-742DCAEE3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0E71F-B59A-4901-00D1-D35D4FF74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21C74-6986-F252-7121-5B85F14B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63F9-CD40-4B83-9EB0-ADA2DECA1229}" type="datetimeFigureOut">
              <a:rPr lang="en-ZA" smtClean="0"/>
              <a:t>2023/11/14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DE590-C806-789E-0F46-46810191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CAF0C-15EF-F1C5-8891-9D41D966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F3E7-13BB-4F8B-96AC-4000F78A6B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193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DB07-1B62-BC12-B203-E505170C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38DC4-BAD9-8038-4E31-FDAE147E5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6AEEE-475E-4353-FDF2-5B383CBB6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65D2B-4021-9FB2-B230-430DF27E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63F9-CD40-4B83-9EB0-ADA2DECA1229}" type="datetimeFigureOut">
              <a:rPr lang="en-ZA" smtClean="0"/>
              <a:t>2023/11/14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2F50E-3F59-BF69-7D45-5BDBB22E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D8ED4-A7E5-9848-437E-17A6F9F9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F3E7-13BB-4F8B-96AC-4000F78A6B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546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278AF"/>
            </a:gs>
            <a:gs pos="60000">
              <a:srgbClr val="D95196"/>
            </a:gs>
            <a:gs pos="0">
              <a:srgbClr val="5973C3"/>
            </a:gs>
            <a:gs pos="100000">
              <a:srgbClr val="E37C6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3F1F7-710F-1A60-C413-3168DA7E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E7AEF-8138-9B1E-9CE8-AA070C66B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CCFAA-7903-6AB5-1E0E-C799AF6C3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63F9-CD40-4B83-9EB0-ADA2DECA1229}" type="datetimeFigureOut">
              <a:rPr lang="en-ZA" smtClean="0"/>
              <a:t>2023/11/14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FDAF-7F11-A6B3-7DAF-279BA6E71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D2DF2-7720-FFD3-5644-A170AEF19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5F3E7-13BB-4F8B-96AC-4000F78A6B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954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ptmsdug.dev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aka.ms/dotnetconfsa-cpt" TargetMode="External"/><Relationship Id="rId4" Type="http://schemas.openxmlformats.org/officeDocument/2006/relationships/hyperlink" Target="https://aka.ms/dotnetconfsa-jh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ssionize.com/gppbsa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eetup.com/jozipug/events/29706638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5055D"/>
            </a:gs>
            <a:gs pos="33000">
              <a:srgbClr val="D95196"/>
            </a:gs>
            <a:gs pos="83000">
              <a:srgbClr val="4872C4"/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95065-CF61-D180-4C16-BB3F49E72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407" y="743447"/>
            <a:ext cx="4403923" cy="3692028"/>
          </a:xfrm>
          <a:noFill/>
        </p:spPr>
        <p:txBody>
          <a:bodyPr>
            <a:noAutofit/>
            <a:scene3d>
              <a:camera prst="orthographicFront"/>
              <a:lightRig rig="flood" dir="t">
                <a:rot lat="0" lon="0" rev="600000"/>
              </a:lightRig>
            </a:scene3d>
            <a:sp3d prstMaterial="dkEdge"/>
          </a:bodyPr>
          <a:lstStyle/>
          <a:p>
            <a:pPr algn="l"/>
            <a:r>
              <a:rPr lang="en-ZA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Use Case: SLA Timer in Power Automate</a:t>
            </a:r>
            <a:endParaRPr lang="en-ZA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86A02-9464-2F47-66C4-6E9701DE3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40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</a:rPr>
              <a:t>Ongoing journey… 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sym typeface="Wingdings" panose="05000000000000000000" pitchFamily="2" charset="2"/>
              </a:rPr>
              <a:t></a:t>
            </a:r>
            <a:endParaRPr lang="en-US" b="1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D2704-2DFB-D18D-8D00-318F1126B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b="964"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7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6AA630-59F0-CF75-D8EE-6D4F6F778291}"/>
              </a:ext>
            </a:extLst>
          </p:cNvPr>
          <p:cNvSpPr txBox="1">
            <a:spLocks/>
          </p:cNvSpPr>
          <p:nvPr/>
        </p:nvSpPr>
        <p:spPr>
          <a:xfrm>
            <a:off x="5449388" y="597286"/>
            <a:ext cx="5879690" cy="954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ZA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Requirement</a:t>
            </a:r>
            <a:endParaRPr lang="en-US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C6944C-0672-BFC6-F301-54E8D1664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52753">
            <a:off x="-413279" y="-1136195"/>
            <a:ext cx="4009157" cy="31250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A876A9-B837-887E-99D2-5576CA50C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830" y="3004645"/>
            <a:ext cx="506248" cy="8487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4311190-C909-74C8-4369-739E8D633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109478" y="4120510"/>
            <a:ext cx="1932953" cy="2350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F13F0-A661-AC9A-EB57-C31F069A373A}"/>
              </a:ext>
            </a:extLst>
          </p:cNvPr>
          <p:cNvSpPr txBox="1"/>
          <p:nvPr/>
        </p:nvSpPr>
        <p:spPr>
          <a:xfrm>
            <a:off x="1798156" y="2495607"/>
            <a:ext cx="6272541" cy="3083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Create a flow that will: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Notify people if a ticket is logged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Remind the responsible parties about tickets logged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Escalate it if not attended to.</a:t>
            </a:r>
          </a:p>
        </p:txBody>
      </p:sp>
    </p:spTree>
    <p:extLst>
      <p:ext uri="{BB962C8B-B14F-4D97-AF65-F5344CB8AC3E}">
        <p14:creationId xmlns:p14="http://schemas.microsoft.com/office/powerpoint/2010/main" val="327654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6AA630-59F0-CF75-D8EE-6D4F6F778291}"/>
              </a:ext>
            </a:extLst>
          </p:cNvPr>
          <p:cNvSpPr txBox="1">
            <a:spLocks/>
          </p:cNvSpPr>
          <p:nvPr/>
        </p:nvSpPr>
        <p:spPr>
          <a:xfrm>
            <a:off x="5449388" y="597286"/>
            <a:ext cx="5879690" cy="954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ZA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Requirement</a:t>
            </a:r>
            <a:endParaRPr lang="en-US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C6944C-0672-BFC6-F301-54E8D1664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52753">
            <a:off x="-413279" y="-1136195"/>
            <a:ext cx="4009157" cy="31250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F13F0-A661-AC9A-EB57-C31F069A373A}"/>
              </a:ext>
            </a:extLst>
          </p:cNvPr>
          <p:cNvSpPr txBox="1"/>
          <p:nvPr/>
        </p:nvSpPr>
        <p:spPr>
          <a:xfrm>
            <a:off x="912594" y="1979239"/>
            <a:ext cx="7745505" cy="43785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BUT wait there’s more…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</a:rPr>
              <a:t>VIP Individuals (Directors, COO, Executives and those higher up in the </a:t>
            </a:r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</a:rPr>
              <a:t>organisation</a:t>
            </a: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</a:rPr>
              <a:t> chart)</a:t>
            </a:r>
          </a:p>
          <a:p>
            <a:pPr marL="971550" lvl="1" indent="-5143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</a:rPr>
              <a:t>Have the privilege of increasing the priority level by one level</a:t>
            </a:r>
          </a:p>
          <a:p>
            <a:pPr marL="971550" lvl="1" indent="-5143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</a:rPr>
              <a:t>Only apply to desktop support type incidents or requests that affect them as an individual.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</a:rPr>
              <a:t>Service Levels are measured against IT Department Core Business Hours </a:t>
            </a:r>
          </a:p>
          <a:p>
            <a:pPr marL="971550" lvl="1" indent="-5143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</a:rPr>
              <a:t>8:00am – 4:30pm </a:t>
            </a:r>
          </a:p>
          <a:p>
            <a:pPr marL="971550" lvl="1" indent="-5143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</a:rPr>
              <a:t>P1 - which is based on a 24- hour clock.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C9C14D-6835-1821-528C-AB4F625BA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909" y="2495607"/>
            <a:ext cx="3423157" cy="410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6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5055D"/>
            </a:gs>
            <a:gs pos="33000">
              <a:srgbClr val="D95196"/>
            </a:gs>
            <a:gs pos="83000">
              <a:srgbClr val="4872C4"/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1BDC800B-58DA-1FCD-5353-303EE8158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4444"/>
            <a:ext cx="10515600" cy="946241"/>
          </a:xfrm>
          <a:noFill/>
        </p:spPr>
        <p:txBody>
          <a:bodyPr>
            <a:noAutofit/>
            <a:scene3d>
              <a:camera prst="orthographicFront"/>
              <a:lightRig rig="flood" dir="t">
                <a:rot lat="0" lon="0" rev="600000"/>
              </a:lightRig>
            </a:scene3d>
            <a:sp3d prstMaterial="dkEdge"/>
          </a:bodyPr>
          <a:lstStyle/>
          <a:p>
            <a:r>
              <a:rPr lang="en-ZA" sz="50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Part of the SOLUTION</a:t>
            </a:r>
            <a:endParaRPr lang="en-ZA" sz="5000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6A60F-E1DF-37AD-F98A-A8358E48B27D}"/>
              </a:ext>
            </a:extLst>
          </p:cNvPr>
          <p:cNvSpPr txBox="1"/>
          <p:nvPr/>
        </p:nvSpPr>
        <p:spPr>
          <a:xfrm>
            <a:off x="872490" y="6330435"/>
            <a:ext cx="996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https://powerusers.microsoft.com/t5/Building-Flows/Run-timer-just-on-working-hours/td-p/994625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BE3BC-351E-83B4-63A4-8F849206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49" y="1124070"/>
            <a:ext cx="8169348" cy="5082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BC375-78E7-4479-8B51-5C17D61CA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200" y="2567847"/>
            <a:ext cx="3123119" cy="40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5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1491FC4-0FA7-4A7C-823C-4FE79EB377A8}"/>
              </a:ext>
            </a:extLst>
          </p:cNvPr>
          <p:cNvSpPr txBox="1">
            <a:spLocks/>
          </p:cNvSpPr>
          <p:nvPr/>
        </p:nvSpPr>
        <p:spPr>
          <a:xfrm>
            <a:off x="377810" y="-169449"/>
            <a:ext cx="9666907" cy="95410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52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.NET Conf MSDUG Community South Africa 2023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gradFill>
                <a:gsLst>
                  <a:gs pos="59195">
                    <a:srgbClr val="FFFFFF"/>
                  </a:gs>
                  <a:gs pos="40000">
                    <a:srgbClr val="FFFFFF"/>
                  </a:gs>
                </a:gsLst>
                <a:lin ang="2700000" scaled="1"/>
              </a:gradFill>
              <a:effectLst/>
              <a:uLnTx/>
              <a:uFillTx/>
              <a:latin typeface="Segoe UI Semibold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7" name="Picture 6" descr="A purple box with different shapes&#10;&#10;Description automatically generated">
            <a:extLst>
              <a:ext uri="{FF2B5EF4-FFF2-40B4-BE49-F238E27FC236}">
                <a16:creationId xmlns:a16="http://schemas.microsoft.com/office/drawing/2014/main" id="{C7DB57CD-6353-F083-4C61-567A406DE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10" y="1225885"/>
            <a:ext cx="7818841" cy="3446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3DDB9-3699-6BE3-E934-CF67AB20AFFE}"/>
              </a:ext>
            </a:extLst>
          </p:cNvPr>
          <p:cNvSpPr txBox="1"/>
          <p:nvPr/>
        </p:nvSpPr>
        <p:spPr>
          <a:xfrm>
            <a:off x="9068535" y="2626491"/>
            <a:ext cx="2693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Tracks in each city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 Speakers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74BAC-FACB-C61A-A65F-81A08F598688}"/>
              </a:ext>
            </a:extLst>
          </p:cNvPr>
          <p:cNvSpPr txBox="1"/>
          <p:nvPr/>
        </p:nvSpPr>
        <p:spPr>
          <a:xfrm>
            <a:off x="377810" y="6243330"/>
            <a:ext cx="564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Website:  https://cptmsdug.dev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517DF-E5DF-21CE-59A6-09CBE523D2E0}"/>
              </a:ext>
            </a:extLst>
          </p:cNvPr>
          <p:cNvSpPr txBox="1"/>
          <p:nvPr/>
        </p:nvSpPr>
        <p:spPr>
          <a:xfrm>
            <a:off x="377810" y="5135991"/>
            <a:ext cx="1181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Tickets:  </a:t>
            </a:r>
            <a:r>
              <a:rPr kumimoji="0" lang="en-ZA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Johannesburg</a:t>
            </a:r>
            <a:r>
              <a:rPr kumimoji="0" lang="en-ZA" sz="16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https://aka.ms/dotnetconfsa-jhb</a:t>
            </a:r>
            <a:endParaRPr kumimoji="0" lang="en-ZA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E1A108-DB79-EFE4-6555-6DE148F4F4A1}"/>
              </a:ext>
            </a:extLst>
          </p:cNvPr>
          <p:cNvSpPr txBox="1"/>
          <p:nvPr/>
        </p:nvSpPr>
        <p:spPr>
          <a:xfrm>
            <a:off x="377810" y="5586968"/>
            <a:ext cx="12047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Tickets:  </a:t>
            </a:r>
            <a:r>
              <a:rPr kumimoji="0" lang="en-ZA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Cape Town    </a:t>
            </a: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https://aka.ms/dotnetconfsa-cpt</a:t>
            </a:r>
            <a:endParaRPr kumimoji="0" lang="en-ZA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DD13AF64-17DD-7862-BC99-1041EAB00D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063" y="832710"/>
            <a:ext cx="1907625" cy="1850397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A56D664C-D32D-2D63-19DF-0A599B79AF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8" y="3549821"/>
            <a:ext cx="1975556" cy="191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4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1491FC4-0FA7-4A7C-823C-4FE79EB377A8}"/>
              </a:ext>
            </a:extLst>
          </p:cNvPr>
          <p:cNvSpPr txBox="1">
            <a:spLocks/>
          </p:cNvSpPr>
          <p:nvPr/>
        </p:nvSpPr>
        <p:spPr>
          <a:xfrm>
            <a:off x="1192121" y="-174950"/>
            <a:ext cx="9666907" cy="95410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52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Global Power Platform Bootcamp South Africa 2024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gradFill>
                <a:gsLst>
                  <a:gs pos="59195">
                    <a:srgbClr val="FFFFFF"/>
                  </a:gs>
                  <a:gs pos="40000">
                    <a:srgbClr val="FFFFFF"/>
                  </a:gs>
                </a:gsLst>
                <a:lin ang="2700000" scaled="1"/>
              </a:gradFill>
              <a:effectLst/>
              <a:uLnTx/>
              <a:uFillTx/>
              <a:latin typeface="Segoe UI Semibold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B57CD-6353-F083-4C61-567A406DE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61611" y="1225885"/>
            <a:ext cx="6127925" cy="3446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3DDB9-3699-6BE3-E934-CF67AB20AFFE}"/>
              </a:ext>
            </a:extLst>
          </p:cNvPr>
          <p:cNvSpPr txBox="1"/>
          <p:nvPr/>
        </p:nvSpPr>
        <p:spPr>
          <a:xfrm>
            <a:off x="0" y="2416060"/>
            <a:ext cx="2796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ZA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nd</a:t>
            </a: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March 2024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sz="2400" b="1" dirty="0">
                <a:solidFill>
                  <a:prstClr val="white"/>
                </a:solidFill>
                <a:latin typeface="Calibri" panose="020F0502020204030204"/>
              </a:rPr>
              <a:t>Microsoft SA</a:t>
            </a:r>
            <a:endParaRPr kumimoji="0" lang="en-ZA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517DF-E5DF-21CE-59A6-09CBE523D2E0}"/>
              </a:ext>
            </a:extLst>
          </p:cNvPr>
          <p:cNvSpPr txBox="1"/>
          <p:nvPr/>
        </p:nvSpPr>
        <p:spPr>
          <a:xfrm>
            <a:off x="378576" y="4883960"/>
            <a:ext cx="11813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for Speakers: </a:t>
            </a: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https://sessionize.com/gppbsa/</a:t>
            </a:r>
            <a:endParaRPr kumimoji="0" lang="en-Z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E1A108-DB79-EFE4-6555-6DE148F4F4A1}"/>
              </a:ext>
            </a:extLst>
          </p:cNvPr>
          <p:cNvSpPr txBox="1"/>
          <p:nvPr/>
        </p:nvSpPr>
        <p:spPr>
          <a:xfrm>
            <a:off x="378576" y="5334937"/>
            <a:ext cx="1204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Register for Event: </a:t>
            </a: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https://www.meetup.com/jozipug/events/297066384/</a:t>
            </a:r>
            <a:endParaRPr kumimoji="0" lang="en-Z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06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221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Segoe UI</vt:lpstr>
      <vt:lpstr>Segoe UI Semibold</vt:lpstr>
      <vt:lpstr>Wingdings</vt:lpstr>
      <vt:lpstr>Office Theme</vt:lpstr>
      <vt:lpstr>Use Case: SLA Timer in Power Automate</vt:lpstr>
      <vt:lpstr>PowerPoint Presentation</vt:lpstr>
      <vt:lpstr>PowerPoint Presentation</vt:lpstr>
      <vt:lpstr>Part of the SOLUTION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Carike Botha</dc:creator>
  <cp:lastModifiedBy>Carike</cp:lastModifiedBy>
  <cp:revision>1</cp:revision>
  <dcterms:created xsi:type="dcterms:W3CDTF">2023-11-07T19:11:57Z</dcterms:created>
  <dcterms:modified xsi:type="dcterms:W3CDTF">2023-11-14T14:58:15Z</dcterms:modified>
</cp:coreProperties>
</file>