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8" r:id="rId9"/>
    <p:sldId id="265" r:id="rId10"/>
    <p:sldId id="266" r:id="rId11"/>
    <p:sldId id="267" r:id="rId12"/>
    <p:sldId id="264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/>
  </p:normalViewPr>
  <p:slideViewPr>
    <p:cSldViewPr snapToGrid="0" snapToObjects="1">
      <p:cViewPr varScale="1">
        <p:scale>
          <a:sx n="48" d="100"/>
          <a:sy n="48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F40-0893-47ED-BAD7-C635CBA1AC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322455-11B8-4269-9B47-4AAE6A28712B}">
      <dgm:prSet/>
      <dgm:spPr/>
      <dgm:t>
        <a:bodyPr/>
        <a:lstStyle/>
        <a:p>
          <a:r>
            <a:rPr lang="en-US"/>
            <a:t>Users able to view international human rigths in required language </a:t>
          </a:r>
        </a:p>
      </dgm:t>
    </dgm:pt>
    <dgm:pt modelId="{DBFA9EE3-1F71-4A33-B5A7-F9C850C4816D}" type="parTrans" cxnId="{CEBBB025-A5D4-44A1-AD3B-31A770A329DB}">
      <dgm:prSet/>
      <dgm:spPr/>
      <dgm:t>
        <a:bodyPr/>
        <a:lstStyle/>
        <a:p>
          <a:endParaRPr lang="en-US"/>
        </a:p>
      </dgm:t>
    </dgm:pt>
    <dgm:pt modelId="{AD6EB715-99D3-436C-8E14-C814F0F7A487}" type="sibTrans" cxnId="{CEBBB025-A5D4-44A1-AD3B-31A770A329DB}">
      <dgm:prSet/>
      <dgm:spPr/>
      <dgm:t>
        <a:bodyPr/>
        <a:lstStyle/>
        <a:p>
          <a:endParaRPr lang="en-US"/>
        </a:p>
      </dgm:t>
    </dgm:pt>
    <dgm:pt modelId="{B3E09570-35EC-4ED9-ADC2-E230E8BCA2AF}">
      <dgm:prSet/>
      <dgm:spPr/>
      <dgm:t>
        <a:bodyPr/>
        <a:lstStyle/>
        <a:p>
          <a:r>
            <a:rPr lang="en-US"/>
            <a:t>National rights and legal information </a:t>
          </a:r>
        </a:p>
      </dgm:t>
    </dgm:pt>
    <dgm:pt modelId="{4CCCBC2E-834C-4FB9-8F6F-CF74498E9A2E}" type="parTrans" cxnId="{308788AE-8F17-4F29-AA66-99D7374E0BBC}">
      <dgm:prSet/>
      <dgm:spPr/>
      <dgm:t>
        <a:bodyPr/>
        <a:lstStyle/>
        <a:p>
          <a:endParaRPr lang="en-US"/>
        </a:p>
      </dgm:t>
    </dgm:pt>
    <dgm:pt modelId="{43FCD698-A628-4594-9062-9B8AEE75C2C5}" type="sibTrans" cxnId="{308788AE-8F17-4F29-AA66-99D7374E0BBC}">
      <dgm:prSet/>
      <dgm:spPr/>
      <dgm:t>
        <a:bodyPr/>
        <a:lstStyle/>
        <a:p>
          <a:endParaRPr lang="en-US"/>
        </a:p>
      </dgm:t>
    </dgm:pt>
    <dgm:pt modelId="{E1C3B7CB-95D8-4172-8653-519BE44C1E63}">
      <dgm:prSet/>
      <dgm:spPr/>
      <dgm:t>
        <a:bodyPr/>
        <a:lstStyle/>
        <a:p>
          <a:r>
            <a:rPr lang="en-US"/>
            <a:t>Pro-bono legal advice (lawyers verified by ELYSIUM) </a:t>
          </a:r>
        </a:p>
      </dgm:t>
    </dgm:pt>
    <dgm:pt modelId="{016A99ED-ECE1-4839-BFF5-C5575EBBCE5A}" type="parTrans" cxnId="{3BDCEDB9-6909-4C17-BD86-A840098C379D}">
      <dgm:prSet/>
      <dgm:spPr/>
      <dgm:t>
        <a:bodyPr/>
        <a:lstStyle/>
        <a:p>
          <a:endParaRPr lang="en-US"/>
        </a:p>
      </dgm:t>
    </dgm:pt>
    <dgm:pt modelId="{5494E761-B5F0-4C05-9971-DB88204D4FA3}" type="sibTrans" cxnId="{3BDCEDB9-6909-4C17-BD86-A840098C379D}">
      <dgm:prSet/>
      <dgm:spPr/>
      <dgm:t>
        <a:bodyPr/>
        <a:lstStyle/>
        <a:p>
          <a:endParaRPr lang="en-US"/>
        </a:p>
      </dgm:t>
    </dgm:pt>
    <dgm:pt modelId="{1FE2B12B-2087-9D4A-974D-C072D8E1E454}" type="pres">
      <dgm:prSet presAssocID="{76206F40-0893-47ED-BAD7-C635CBA1AC78}" presName="vert0" presStyleCnt="0">
        <dgm:presLayoutVars>
          <dgm:dir/>
          <dgm:animOne val="branch"/>
          <dgm:animLvl val="lvl"/>
        </dgm:presLayoutVars>
      </dgm:prSet>
      <dgm:spPr/>
    </dgm:pt>
    <dgm:pt modelId="{B20EFB66-0F4D-E94F-9C91-CDCC70BA9F86}" type="pres">
      <dgm:prSet presAssocID="{70322455-11B8-4269-9B47-4AAE6A28712B}" presName="thickLine" presStyleLbl="alignNode1" presStyleIdx="0" presStyleCnt="3"/>
      <dgm:spPr/>
    </dgm:pt>
    <dgm:pt modelId="{0384DBD3-11B5-2247-B8A6-DEF89DD0E75F}" type="pres">
      <dgm:prSet presAssocID="{70322455-11B8-4269-9B47-4AAE6A28712B}" presName="horz1" presStyleCnt="0"/>
      <dgm:spPr/>
    </dgm:pt>
    <dgm:pt modelId="{F0FE0C01-C8BD-7746-880C-ADDD7904875D}" type="pres">
      <dgm:prSet presAssocID="{70322455-11B8-4269-9B47-4AAE6A28712B}" presName="tx1" presStyleLbl="revTx" presStyleIdx="0" presStyleCnt="3"/>
      <dgm:spPr/>
    </dgm:pt>
    <dgm:pt modelId="{864841DC-8FA7-1440-BF1B-34A4728FF529}" type="pres">
      <dgm:prSet presAssocID="{70322455-11B8-4269-9B47-4AAE6A28712B}" presName="vert1" presStyleCnt="0"/>
      <dgm:spPr/>
    </dgm:pt>
    <dgm:pt modelId="{985A6303-2C0A-9B49-845F-31872824038F}" type="pres">
      <dgm:prSet presAssocID="{B3E09570-35EC-4ED9-ADC2-E230E8BCA2AF}" presName="thickLine" presStyleLbl="alignNode1" presStyleIdx="1" presStyleCnt="3"/>
      <dgm:spPr/>
    </dgm:pt>
    <dgm:pt modelId="{4E4A194A-366C-3D48-B311-A33B0316F0ED}" type="pres">
      <dgm:prSet presAssocID="{B3E09570-35EC-4ED9-ADC2-E230E8BCA2AF}" presName="horz1" presStyleCnt="0"/>
      <dgm:spPr/>
    </dgm:pt>
    <dgm:pt modelId="{39C0BA77-A9BD-744A-B6E0-DC72ABB6EAE2}" type="pres">
      <dgm:prSet presAssocID="{B3E09570-35EC-4ED9-ADC2-E230E8BCA2AF}" presName="tx1" presStyleLbl="revTx" presStyleIdx="1" presStyleCnt="3"/>
      <dgm:spPr/>
    </dgm:pt>
    <dgm:pt modelId="{07720C5E-326B-C14B-A02D-4907769E920E}" type="pres">
      <dgm:prSet presAssocID="{B3E09570-35EC-4ED9-ADC2-E230E8BCA2AF}" presName="vert1" presStyleCnt="0"/>
      <dgm:spPr/>
    </dgm:pt>
    <dgm:pt modelId="{38065750-CBA1-014F-83D0-DD8753BA5AEE}" type="pres">
      <dgm:prSet presAssocID="{E1C3B7CB-95D8-4172-8653-519BE44C1E63}" presName="thickLine" presStyleLbl="alignNode1" presStyleIdx="2" presStyleCnt="3"/>
      <dgm:spPr/>
    </dgm:pt>
    <dgm:pt modelId="{0C1AF277-9A81-AF4B-94D2-41A021C8EED6}" type="pres">
      <dgm:prSet presAssocID="{E1C3B7CB-95D8-4172-8653-519BE44C1E63}" presName="horz1" presStyleCnt="0"/>
      <dgm:spPr/>
    </dgm:pt>
    <dgm:pt modelId="{2B7CC122-9972-D14C-B642-C3C2DC16BF04}" type="pres">
      <dgm:prSet presAssocID="{E1C3B7CB-95D8-4172-8653-519BE44C1E63}" presName="tx1" presStyleLbl="revTx" presStyleIdx="2" presStyleCnt="3"/>
      <dgm:spPr/>
    </dgm:pt>
    <dgm:pt modelId="{6A26197D-1A2C-BD4B-AED2-FD2BE267D75E}" type="pres">
      <dgm:prSet presAssocID="{E1C3B7CB-95D8-4172-8653-519BE44C1E63}" presName="vert1" presStyleCnt="0"/>
      <dgm:spPr/>
    </dgm:pt>
  </dgm:ptLst>
  <dgm:cxnLst>
    <dgm:cxn modelId="{851B4004-4561-9B43-924C-BAE58453875A}" type="presOf" srcId="{76206F40-0893-47ED-BAD7-C635CBA1AC78}" destId="{1FE2B12B-2087-9D4A-974D-C072D8E1E454}" srcOrd="0" destOrd="0" presId="urn:microsoft.com/office/officeart/2008/layout/LinedList"/>
    <dgm:cxn modelId="{CEBBB025-A5D4-44A1-AD3B-31A770A329DB}" srcId="{76206F40-0893-47ED-BAD7-C635CBA1AC78}" destId="{70322455-11B8-4269-9B47-4AAE6A28712B}" srcOrd="0" destOrd="0" parTransId="{DBFA9EE3-1F71-4A33-B5A7-F9C850C4816D}" sibTransId="{AD6EB715-99D3-436C-8E14-C814F0F7A487}"/>
    <dgm:cxn modelId="{6FC93F76-6E73-BA4B-81F1-B0FBBCA375C3}" type="presOf" srcId="{B3E09570-35EC-4ED9-ADC2-E230E8BCA2AF}" destId="{39C0BA77-A9BD-744A-B6E0-DC72ABB6EAE2}" srcOrd="0" destOrd="0" presId="urn:microsoft.com/office/officeart/2008/layout/LinedList"/>
    <dgm:cxn modelId="{04233478-9677-8A43-8C95-16AF139D0D5F}" type="presOf" srcId="{70322455-11B8-4269-9B47-4AAE6A28712B}" destId="{F0FE0C01-C8BD-7746-880C-ADDD7904875D}" srcOrd="0" destOrd="0" presId="urn:microsoft.com/office/officeart/2008/layout/LinedList"/>
    <dgm:cxn modelId="{308788AE-8F17-4F29-AA66-99D7374E0BBC}" srcId="{76206F40-0893-47ED-BAD7-C635CBA1AC78}" destId="{B3E09570-35EC-4ED9-ADC2-E230E8BCA2AF}" srcOrd="1" destOrd="0" parTransId="{4CCCBC2E-834C-4FB9-8F6F-CF74498E9A2E}" sibTransId="{43FCD698-A628-4594-9062-9B8AEE75C2C5}"/>
    <dgm:cxn modelId="{3BDCEDB9-6909-4C17-BD86-A840098C379D}" srcId="{76206F40-0893-47ED-BAD7-C635CBA1AC78}" destId="{E1C3B7CB-95D8-4172-8653-519BE44C1E63}" srcOrd="2" destOrd="0" parTransId="{016A99ED-ECE1-4839-BFF5-C5575EBBCE5A}" sibTransId="{5494E761-B5F0-4C05-9971-DB88204D4FA3}"/>
    <dgm:cxn modelId="{5CAA9EC1-807C-934D-B973-09340907AA80}" type="presOf" srcId="{E1C3B7CB-95D8-4172-8653-519BE44C1E63}" destId="{2B7CC122-9972-D14C-B642-C3C2DC16BF04}" srcOrd="0" destOrd="0" presId="urn:microsoft.com/office/officeart/2008/layout/LinedList"/>
    <dgm:cxn modelId="{1A5EC6A2-CCDF-2A44-B796-2B10DA263039}" type="presParOf" srcId="{1FE2B12B-2087-9D4A-974D-C072D8E1E454}" destId="{B20EFB66-0F4D-E94F-9C91-CDCC70BA9F86}" srcOrd="0" destOrd="0" presId="urn:microsoft.com/office/officeart/2008/layout/LinedList"/>
    <dgm:cxn modelId="{DF542A43-3542-614A-8A53-E0BD0F70CD34}" type="presParOf" srcId="{1FE2B12B-2087-9D4A-974D-C072D8E1E454}" destId="{0384DBD3-11B5-2247-B8A6-DEF89DD0E75F}" srcOrd="1" destOrd="0" presId="urn:microsoft.com/office/officeart/2008/layout/LinedList"/>
    <dgm:cxn modelId="{AAD9A0EF-4400-0C4D-AE27-F85601F95DEC}" type="presParOf" srcId="{0384DBD3-11B5-2247-B8A6-DEF89DD0E75F}" destId="{F0FE0C01-C8BD-7746-880C-ADDD7904875D}" srcOrd="0" destOrd="0" presId="urn:microsoft.com/office/officeart/2008/layout/LinedList"/>
    <dgm:cxn modelId="{0763E236-6E62-8841-B2BE-5D87BF7F4C57}" type="presParOf" srcId="{0384DBD3-11B5-2247-B8A6-DEF89DD0E75F}" destId="{864841DC-8FA7-1440-BF1B-34A4728FF529}" srcOrd="1" destOrd="0" presId="urn:microsoft.com/office/officeart/2008/layout/LinedList"/>
    <dgm:cxn modelId="{3CEA5BAF-3CB2-1C4A-B2D9-425FE3D189AB}" type="presParOf" srcId="{1FE2B12B-2087-9D4A-974D-C072D8E1E454}" destId="{985A6303-2C0A-9B49-845F-31872824038F}" srcOrd="2" destOrd="0" presId="urn:microsoft.com/office/officeart/2008/layout/LinedList"/>
    <dgm:cxn modelId="{2C0D78BC-B8DE-4E47-917C-B4022FBC062A}" type="presParOf" srcId="{1FE2B12B-2087-9D4A-974D-C072D8E1E454}" destId="{4E4A194A-366C-3D48-B311-A33B0316F0ED}" srcOrd="3" destOrd="0" presId="urn:microsoft.com/office/officeart/2008/layout/LinedList"/>
    <dgm:cxn modelId="{270F0A7B-6E6D-2B45-80D5-43195E9FCF63}" type="presParOf" srcId="{4E4A194A-366C-3D48-B311-A33B0316F0ED}" destId="{39C0BA77-A9BD-744A-B6E0-DC72ABB6EAE2}" srcOrd="0" destOrd="0" presId="urn:microsoft.com/office/officeart/2008/layout/LinedList"/>
    <dgm:cxn modelId="{8914D69B-8C09-B246-B980-138795764F47}" type="presParOf" srcId="{4E4A194A-366C-3D48-B311-A33B0316F0ED}" destId="{07720C5E-326B-C14B-A02D-4907769E920E}" srcOrd="1" destOrd="0" presId="urn:microsoft.com/office/officeart/2008/layout/LinedList"/>
    <dgm:cxn modelId="{E6286072-FCB8-B846-9C7E-F87271315C1F}" type="presParOf" srcId="{1FE2B12B-2087-9D4A-974D-C072D8E1E454}" destId="{38065750-CBA1-014F-83D0-DD8753BA5AEE}" srcOrd="4" destOrd="0" presId="urn:microsoft.com/office/officeart/2008/layout/LinedList"/>
    <dgm:cxn modelId="{648D175A-7A63-9447-AED4-104A680F6603}" type="presParOf" srcId="{1FE2B12B-2087-9D4A-974D-C072D8E1E454}" destId="{0C1AF277-9A81-AF4B-94D2-41A021C8EED6}" srcOrd="5" destOrd="0" presId="urn:microsoft.com/office/officeart/2008/layout/LinedList"/>
    <dgm:cxn modelId="{355C4677-CB06-2F44-82FC-54403E4369D2}" type="presParOf" srcId="{0C1AF277-9A81-AF4B-94D2-41A021C8EED6}" destId="{2B7CC122-9972-D14C-B642-C3C2DC16BF04}" srcOrd="0" destOrd="0" presId="urn:microsoft.com/office/officeart/2008/layout/LinedList"/>
    <dgm:cxn modelId="{B4A1C921-4D71-E146-9FAD-52D373225516}" type="presParOf" srcId="{0C1AF277-9A81-AF4B-94D2-41A021C8EED6}" destId="{6A26197D-1A2C-BD4B-AED2-FD2BE267D7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EFB66-0F4D-E94F-9C91-CDCC70BA9F86}">
      <dsp:nvSpPr>
        <dsp:cNvPr id="0" name=""/>
        <dsp:cNvSpPr/>
      </dsp:nvSpPr>
      <dsp:spPr>
        <a:xfrm>
          <a:off x="0" y="5108"/>
          <a:ext cx="1061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E0C01-C8BD-7746-880C-ADDD7904875D}">
      <dsp:nvSpPr>
        <dsp:cNvPr id="0" name=""/>
        <dsp:cNvSpPr/>
      </dsp:nvSpPr>
      <dsp:spPr>
        <a:xfrm>
          <a:off x="0" y="5108"/>
          <a:ext cx="10612167" cy="3483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Users able to view international human rigths in required language </a:t>
          </a:r>
        </a:p>
      </dsp:txBody>
      <dsp:txXfrm>
        <a:off x="0" y="5108"/>
        <a:ext cx="10612167" cy="3483683"/>
      </dsp:txXfrm>
    </dsp:sp>
    <dsp:sp modelId="{985A6303-2C0A-9B49-845F-31872824038F}">
      <dsp:nvSpPr>
        <dsp:cNvPr id="0" name=""/>
        <dsp:cNvSpPr/>
      </dsp:nvSpPr>
      <dsp:spPr>
        <a:xfrm>
          <a:off x="0" y="3488792"/>
          <a:ext cx="1061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0BA77-A9BD-744A-B6E0-DC72ABB6EAE2}">
      <dsp:nvSpPr>
        <dsp:cNvPr id="0" name=""/>
        <dsp:cNvSpPr/>
      </dsp:nvSpPr>
      <dsp:spPr>
        <a:xfrm>
          <a:off x="0" y="3488792"/>
          <a:ext cx="10612167" cy="3483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National rights and legal information </a:t>
          </a:r>
        </a:p>
      </dsp:txBody>
      <dsp:txXfrm>
        <a:off x="0" y="3488792"/>
        <a:ext cx="10612167" cy="3483683"/>
      </dsp:txXfrm>
    </dsp:sp>
    <dsp:sp modelId="{38065750-CBA1-014F-83D0-DD8753BA5AEE}">
      <dsp:nvSpPr>
        <dsp:cNvPr id="0" name=""/>
        <dsp:cNvSpPr/>
      </dsp:nvSpPr>
      <dsp:spPr>
        <a:xfrm>
          <a:off x="0" y="6972475"/>
          <a:ext cx="1061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CC122-9972-D14C-B642-C3C2DC16BF04}">
      <dsp:nvSpPr>
        <dsp:cNvPr id="0" name=""/>
        <dsp:cNvSpPr/>
      </dsp:nvSpPr>
      <dsp:spPr>
        <a:xfrm>
          <a:off x="0" y="6972475"/>
          <a:ext cx="10612167" cy="3483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Pro-bono legal advice (lawyers verified by ELYSIUM) </a:t>
          </a:r>
        </a:p>
      </dsp:txBody>
      <dsp:txXfrm>
        <a:off x="0" y="6972475"/>
        <a:ext cx="10612167" cy="3483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733914" y="4580514"/>
            <a:ext cx="10649474" cy="9118426"/>
            <a:chOff x="6852124" y="2290257"/>
            <a:chExt cx="5330118" cy="4559213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7516" y="0"/>
            <a:ext cx="10162814" cy="6266128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Double-tap to edit"/>
          <p:cNvSpPr txBox="1">
            <a:spLocks noGrp="1"/>
          </p:cNvSpPr>
          <p:nvPr>
            <p:ph type="subTitle" sz="quarter" idx="1"/>
          </p:nvPr>
        </p:nvSpPr>
        <p:spPr>
          <a:xfrm>
            <a:off x="11129862" y="1521611"/>
            <a:ext cx="11892404" cy="1677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indent="0" algn="l" defTabSz="825500" rtl="0" latinLnBrk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4000">
                <a:solidFill>
                  <a:schemeClr val="tx2"/>
                </a:solidFill>
              </a:rPr>
              <a:t>Opening Doors </a:t>
            </a:r>
            <a:endParaRPr lang="en-AE" sz="4000">
              <a:solidFill>
                <a:schemeClr val="tx2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7E0EF4-A87E-C940-B543-E90488F1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5" y="6638373"/>
            <a:ext cx="12352385" cy="2501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C5542-C5D6-DA4E-8560-447298B7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0" y="7787737"/>
            <a:ext cx="4764759" cy="6831198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2EF593CF-95E5-DA46-BAE8-0647C1AA2E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E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274" y="0"/>
            <a:ext cx="11293948" cy="12966150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98C5B6-15C5-4E44-AF46-8AE98272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4" y="4107282"/>
            <a:ext cx="7338322" cy="552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CFECD-F073-D64F-99D4-D1DA9B82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1148" y="1603732"/>
            <a:ext cx="10612168" cy="10461268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Connect with charities and NGOs in local area 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View location on map segment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Platform will offer charities the option to distribute aid through ELYSIUM using ledger technology to promote fair allocation and minimise corruption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Each user has an ID assigned to a soulbound token  </a:t>
            </a:r>
          </a:p>
        </p:txBody>
      </p:sp>
    </p:spTree>
    <p:extLst>
      <p:ext uri="{BB962C8B-B14F-4D97-AF65-F5344CB8AC3E}">
        <p14:creationId xmlns:p14="http://schemas.microsoft.com/office/powerpoint/2010/main" val="17196872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274" y="0"/>
            <a:ext cx="11293948" cy="12966150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44F282-8413-B44B-99F2-0A8E0FC6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4" y="4107282"/>
            <a:ext cx="7338322" cy="552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Legal Advice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6AFE7FEC-B47C-C3DF-51D9-CD2C41E09818}"/>
              </a:ext>
            </a:extLst>
          </p:cNvPr>
          <p:cNvGraphicFramePr/>
          <p:nvPr/>
        </p:nvGraphicFramePr>
        <p:xfrm>
          <a:off x="12181148" y="1603732"/>
          <a:ext cx="10612168" cy="1046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4307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681CF-1E90-F34F-974E-A2A22469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4" y="2486026"/>
            <a:ext cx="7711440" cy="8743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Risks &amp; Mitigations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4696" y="10570"/>
            <a:ext cx="14589306" cy="13716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57B3-FA11-4C4E-AF24-C5621B85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65624" y="2065974"/>
            <a:ext cx="9838216" cy="958405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Accidental misuse of the platform: thorough testing and simulation running 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Verification: </a:t>
            </a:r>
            <a:r>
              <a:rPr lang="en-US" sz="3400" i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users verify new users 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GDPR is considered as personal data is collected 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ELYSIUM operates as an NGO discourages data mining for profit 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Surveillance : blockchains are public; only necessary information is stored on blockchain 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Time-based economy prevents users monopolizing the system </a:t>
            </a:r>
            <a:br>
              <a:rPr lang="en-US" sz="3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en-US" sz="3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89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3726" y="1017676"/>
            <a:ext cx="10435916" cy="12479322"/>
            <a:chOff x="-19221" y="251144"/>
            <a:chExt cx="5217958" cy="6239661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7" name="Future feature releases"/>
          <p:cNvSpPr txBox="1">
            <a:spLocks noGrp="1"/>
          </p:cNvSpPr>
          <p:nvPr>
            <p:ph type="title"/>
          </p:nvPr>
        </p:nvSpPr>
        <p:spPr>
          <a:xfrm>
            <a:off x="1280160" y="2486026"/>
            <a:ext cx="7711440" cy="8743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feature releases</a:t>
            </a:r>
          </a:p>
        </p:txBody>
      </p:sp>
      <p:sp>
        <p:nvSpPr>
          <p:cNvPr id="138" name="Next steps…"/>
          <p:cNvSpPr txBox="1">
            <a:spLocks noGrp="1"/>
          </p:cNvSpPr>
          <p:nvPr>
            <p:ph type="body" idx="1"/>
          </p:nvPr>
        </p:nvSpPr>
        <p:spPr>
          <a:xfrm>
            <a:off x="12344400" y="1609344"/>
            <a:ext cx="10442448" cy="10460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Language learning facility (provided by a collaboration with a language learning app such as Duolingo) 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“Kid’s zone”, for children to access opportunities and resources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endParaRPr lang="en-US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Meet Nazarii"/>
          <p:cNvSpPr txBox="1">
            <a:spLocks noGrp="1"/>
          </p:cNvSpPr>
          <p:nvPr>
            <p:ph type="title"/>
          </p:nvPr>
        </p:nvSpPr>
        <p:spPr>
          <a:xfrm>
            <a:off x="1609344" y="1605910"/>
            <a:ext cx="9532660" cy="2908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 Nazarii</a:t>
            </a:r>
          </a:p>
        </p:txBody>
      </p:sp>
      <p:sp>
        <p:nvSpPr>
          <p:cNvPr id="126" name="Nazarii’s story"/>
          <p:cNvSpPr txBox="1">
            <a:spLocks noGrp="1"/>
          </p:cNvSpPr>
          <p:nvPr>
            <p:ph type="body" idx="1"/>
          </p:nvPr>
        </p:nvSpPr>
        <p:spPr>
          <a:xfrm>
            <a:off x="1609344" y="4843366"/>
            <a:ext cx="9531898" cy="6706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Nazarii’s story</a:t>
            </a:r>
          </a:p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636480" y="-33428"/>
            <a:ext cx="12747522" cy="13749428"/>
            <a:chOff x="5818240" y="-1"/>
            <a:chExt cx="6373761" cy="6874714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Nazarii, 17, who is in Ukraine waiting for a visa">
            <a:extLst>
              <a:ext uri="{FF2B5EF4-FFF2-40B4-BE49-F238E27FC236}">
                <a16:creationId xmlns:a16="http://schemas.microsoft.com/office/drawing/2014/main" id="{CC30FDCE-E731-1B4E-8CD7-B7B17D051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252"/>
          <a:stretch/>
        </p:blipFill>
        <p:spPr bwMode="auto">
          <a:xfrm>
            <a:off x="15416784" y="5451542"/>
            <a:ext cx="8284464" cy="46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6384F8-2933-5D47-8CCB-FC580D2C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12" y="5792227"/>
            <a:ext cx="7380516" cy="10581389"/>
          </a:xfrm>
          <a:prstGeom prst="rect">
            <a:avLst/>
          </a:prstGeom>
        </p:spPr>
      </p:pic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8E19C477-3AE1-7B4B-A58F-03AD6F36D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08" y="5418229"/>
            <a:ext cx="4406900" cy="4025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ur aims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10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aims</a:t>
            </a:r>
          </a:p>
        </p:txBody>
      </p:sp>
      <p:sp>
        <p:nvSpPr>
          <p:cNvPr id="1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072" y="3354746"/>
            <a:ext cx="21707856" cy="36576"/>
          </a:xfrm>
          <a:custGeom>
            <a:avLst/>
            <a:gdLst>
              <a:gd name="connsiteX0" fmla="*/ 0 w 21707856"/>
              <a:gd name="connsiteY0" fmla="*/ 0 h 36576"/>
              <a:gd name="connsiteX1" fmla="*/ 1112528 w 21707856"/>
              <a:gd name="connsiteY1" fmla="*/ 0 h 36576"/>
              <a:gd name="connsiteX2" fmla="*/ 1790898 w 21707856"/>
              <a:gd name="connsiteY2" fmla="*/ 0 h 36576"/>
              <a:gd name="connsiteX3" fmla="*/ 2035112 w 21707856"/>
              <a:gd name="connsiteY3" fmla="*/ 0 h 36576"/>
              <a:gd name="connsiteX4" fmla="*/ 2279325 w 21707856"/>
              <a:gd name="connsiteY4" fmla="*/ 0 h 36576"/>
              <a:gd name="connsiteX5" fmla="*/ 2523538 w 21707856"/>
              <a:gd name="connsiteY5" fmla="*/ 0 h 36576"/>
              <a:gd name="connsiteX6" fmla="*/ 2767752 w 21707856"/>
              <a:gd name="connsiteY6" fmla="*/ 0 h 36576"/>
              <a:gd name="connsiteX7" fmla="*/ 3229044 w 21707856"/>
              <a:gd name="connsiteY7" fmla="*/ 0 h 36576"/>
              <a:gd name="connsiteX8" fmla="*/ 3473257 w 21707856"/>
              <a:gd name="connsiteY8" fmla="*/ 0 h 36576"/>
              <a:gd name="connsiteX9" fmla="*/ 3934549 w 21707856"/>
              <a:gd name="connsiteY9" fmla="*/ 0 h 36576"/>
              <a:gd name="connsiteX10" fmla="*/ 4829998 w 21707856"/>
              <a:gd name="connsiteY10" fmla="*/ 0 h 36576"/>
              <a:gd name="connsiteX11" fmla="*/ 5074211 w 21707856"/>
              <a:gd name="connsiteY11" fmla="*/ 0 h 36576"/>
              <a:gd name="connsiteX12" fmla="*/ 5101346 w 21707856"/>
              <a:gd name="connsiteY12" fmla="*/ 0 h 36576"/>
              <a:gd name="connsiteX13" fmla="*/ 6213874 w 21707856"/>
              <a:gd name="connsiteY13" fmla="*/ 0 h 36576"/>
              <a:gd name="connsiteX14" fmla="*/ 6241009 w 21707856"/>
              <a:gd name="connsiteY14" fmla="*/ 0 h 36576"/>
              <a:gd name="connsiteX15" fmla="*/ 6919379 w 21707856"/>
              <a:gd name="connsiteY15" fmla="*/ 0 h 36576"/>
              <a:gd name="connsiteX16" fmla="*/ 6946514 w 21707856"/>
              <a:gd name="connsiteY16" fmla="*/ 0 h 36576"/>
              <a:gd name="connsiteX17" fmla="*/ 7841963 w 21707856"/>
              <a:gd name="connsiteY17" fmla="*/ 0 h 36576"/>
              <a:gd name="connsiteX18" fmla="*/ 8520333 w 21707856"/>
              <a:gd name="connsiteY18" fmla="*/ 0 h 36576"/>
              <a:gd name="connsiteX19" fmla="*/ 9415783 w 21707856"/>
              <a:gd name="connsiteY19" fmla="*/ 0 h 36576"/>
              <a:gd name="connsiteX20" fmla="*/ 10094153 w 21707856"/>
              <a:gd name="connsiteY20" fmla="*/ 0 h 36576"/>
              <a:gd name="connsiteX21" fmla="*/ 10989602 w 21707856"/>
              <a:gd name="connsiteY21" fmla="*/ 0 h 36576"/>
              <a:gd name="connsiteX22" fmla="*/ 11885051 w 21707856"/>
              <a:gd name="connsiteY22" fmla="*/ 0 h 36576"/>
              <a:gd name="connsiteX23" fmla="*/ 12997579 w 21707856"/>
              <a:gd name="connsiteY23" fmla="*/ 0 h 36576"/>
              <a:gd name="connsiteX24" fmla="*/ 13024714 w 21707856"/>
              <a:gd name="connsiteY24" fmla="*/ 0 h 36576"/>
              <a:gd name="connsiteX25" fmla="*/ 13051848 w 21707856"/>
              <a:gd name="connsiteY25" fmla="*/ 0 h 36576"/>
              <a:gd name="connsiteX26" fmla="*/ 14164376 w 21707856"/>
              <a:gd name="connsiteY26" fmla="*/ 0 h 36576"/>
              <a:gd name="connsiteX27" fmla="*/ 14625668 w 21707856"/>
              <a:gd name="connsiteY27" fmla="*/ 0 h 36576"/>
              <a:gd name="connsiteX28" fmla="*/ 15738196 w 21707856"/>
              <a:gd name="connsiteY28" fmla="*/ 0 h 36576"/>
              <a:gd name="connsiteX29" fmla="*/ 16199488 w 21707856"/>
              <a:gd name="connsiteY29" fmla="*/ 0 h 36576"/>
              <a:gd name="connsiteX30" fmla="*/ 17094937 w 21707856"/>
              <a:gd name="connsiteY30" fmla="*/ 0 h 36576"/>
              <a:gd name="connsiteX31" fmla="*/ 17339150 w 21707856"/>
              <a:gd name="connsiteY31" fmla="*/ 0 h 36576"/>
              <a:gd name="connsiteX32" fmla="*/ 18017520 w 21707856"/>
              <a:gd name="connsiteY32" fmla="*/ 0 h 36576"/>
              <a:gd name="connsiteX33" fmla="*/ 18695891 w 21707856"/>
              <a:gd name="connsiteY33" fmla="*/ 0 h 36576"/>
              <a:gd name="connsiteX34" fmla="*/ 19157183 w 21707856"/>
              <a:gd name="connsiteY34" fmla="*/ 0 h 36576"/>
              <a:gd name="connsiteX35" fmla="*/ 19618475 w 21707856"/>
              <a:gd name="connsiteY35" fmla="*/ 0 h 36576"/>
              <a:gd name="connsiteX36" fmla="*/ 19645610 w 21707856"/>
              <a:gd name="connsiteY36" fmla="*/ 0 h 36576"/>
              <a:gd name="connsiteX37" fmla="*/ 19672744 w 21707856"/>
              <a:gd name="connsiteY37" fmla="*/ 0 h 36576"/>
              <a:gd name="connsiteX38" fmla="*/ 19699879 w 21707856"/>
              <a:gd name="connsiteY38" fmla="*/ 0 h 36576"/>
              <a:gd name="connsiteX39" fmla="*/ 19727014 w 21707856"/>
              <a:gd name="connsiteY39" fmla="*/ 0 h 36576"/>
              <a:gd name="connsiteX40" fmla="*/ 19754149 w 21707856"/>
              <a:gd name="connsiteY40" fmla="*/ 0 h 36576"/>
              <a:gd name="connsiteX41" fmla="*/ 20215441 w 21707856"/>
              <a:gd name="connsiteY41" fmla="*/ 0 h 36576"/>
              <a:gd name="connsiteX42" fmla="*/ 20242576 w 21707856"/>
              <a:gd name="connsiteY42" fmla="*/ 0 h 36576"/>
              <a:gd name="connsiteX43" fmla="*/ 21707856 w 21707856"/>
              <a:gd name="connsiteY43" fmla="*/ 0 h 36576"/>
              <a:gd name="connsiteX44" fmla="*/ 21707856 w 21707856"/>
              <a:gd name="connsiteY44" fmla="*/ 36576 h 36576"/>
              <a:gd name="connsiteX45" fmla="*/ 20812407 w 21707856"/>
              <a:gd name="connsiteY45" fmla="*/ 36576 h 36576"/>
              <a:gd name="connsiteX46" fmla="*/ 20134036 w 21707856"/>
              <a:gd name="connsiteY46" fmla="*/ 36576 h 36576"/>
              <a:gd name="connsiteX47" fmla="*/ 19889823 w 21707856"/>
              <a:gd name="connsiteY47" fmla="*/ 36576 h 36576"/>
              <a:gd name="connsiteX48" fmla="*/ 18777295 w 21707856"/>
              <a:gd name="connsiteY48" fmla="*/ 36576 h 36576"/>
              <a:gd name="connsiteX49" fmla="*/ 17881846 w 21707856"/>
              <a:gd name="connsiteY49" fmla="*/ 36576 h 36576"/>
              <a:gd name="connsiteX50" fmla="*/ 17420554 w 21707856"/>
              <a:gd name="connsiteY50" fmla="*/ 36576 h 36576"/>
              <a:gd name="connsiteX51" fmla="*/ 16308027 w 21707856"/>
              <a:gd name="connsiteY51" fmla="*/ 36576 h 36576"/>
              <a:gd name="connsiteX52" fmla="*/ 15629656 w 21707856"/>
              <a:gd name="connsiteY52" fmla="*/ 36576 h 36576"/>
              <a:gd name="connsiteX53" fmla="*/ 15385443 w 21707856"/>
              <a:gd name="connsiteY53" fmla="*/ 36576 h 36576"/>
              <a:gd name="connsiteX54" fmla="*/ 14272915 w 21707856"/>
              <a:gd name="connsiteY54" fmla="*/ 36576 h 36576"/>
              <a:gd name="connsiteX55" fmla="*/ 14028702 w 21707856"/>
              <a:gd name="connsiteY55" fmla="*/ 36576 h 36576"/>
              <a:gd name="connsiteX56" fmla="*/ 13784489 w 21707856"/>
              <a:gd name="connsiteY56" fmla="*/ 36576 h 36576"/>
              <a:gd name="connsiteX57" fmla="*/ 13106118 w 21707856"/>
              <a:gd name="connsiteY57" fmla="*/ 36576 h 36576"/>
              <a:gd name="connsiteX58" fmla="*/ 12210669 w 21707856"/>
              <a:gd name="connsiteY58" fmla="*/ 36576 h 36576"/>
              <a:gd name="connsiteX59" fmla="*/ 11098141 w 21707856"/>
              <a:gd name="connsiteY59" fmla="*/ 36576 h 36576"/>
              <a:gd name="connsiteX60" fmla="*/ 10853928 w 21707856"/>
              <a:gd name="connsiteY60" fmla="*/ 36576 h 36576"/>
              <a:gd name="connsiteX61" fmla="*/ 10826793 w 21707856"/>
              <a:gd name="connsiteY61" fmla="*/ 36576 h 36576"/>
              <a:gd name="connsiteX62" fmla="*/ 9714266 w 21707856"/>
              <a:gd name="connsiteY62" fmla="*/ 36576 h 36576"/>
              <a:gd name="connsiteX63" fmla="*/ 9470052 w 21707856"/>
              <a:gd name="connsiteY63" fmla="*/ 36576 h 36576"/>
              <a:gd name="connsiteX64" fmla="*/ 9442917 w 21707856"/>
              <a:gd name="connsiteY64" fmla="*/ 36576 h 36576"/>
              <a:gd name="connsiteX65" fmla="*/ 8547468 w 21707856"/>
              <a:gd name="connsiteY65" fmla="*/ 36576 h 36576"/>
              <a:gd name="connsiteX66" fmla="*/ 8520333 w 21707856"/>
              <a:gd name="connsiteY66" fmla="*/ 36576 h 36576"/>
              <a:gd name="connsiteX67" fmla="*/ 7952944 w 21707856"/>
              <a:gd name="connsiteY67" fmla="*/ 36576 h 36576"/>
              <a:gd name="connsiteX68" fmla="*/ 7407806 w 21707856"/>
              <a:gd name="connsiteY68" fmla="*/ 36576 h 36576"/>
              <a:gd name="connsiteX69" fmla="*/ 6729435 w 21707856"/>
              <a:gd name="connsiteY69" fmla="*/ 36576 h 36576"/>
              <a:gd name="connsiteX70" fmla="*/ 6268143 w 21707856"/>
              <a:gd name="connsiteY70" fmla="*/ 36576 h 36576"/>
              <a:gd name="connsiteX71" fmla="*/ 6241009 w 21707856"/>
              <a:gd name="connsiteY71" fmla="*/ 36576 h 36576"/>
              <a:gd name="connsiteX72" fmla="*/ 6213874 w 21707856"/>
              <a:gd name="connsiteY72" fmla="*/ 36576 h 36576"/>
              <a:gd name="connsiteX73" fmla="*/ 5535503 w 21707856"/>
              <a:gd name="connsiteY73" fmla="*/ 36576 h 36576"/>
              <a:gd name="connsiteX74" fmla="*/ 4640054 w 21707856"/>
              <a:gd name="connsiteY74" fmla="*/ 36576 h 36576"/>
              <a:gd name="connsiteX75" fmla="*/ 3961684 w 21707856"/>
              <a:gd name="connsiteY75" fmla="*/ 36576 h 36576"/>
              <a:gd name="connsiteX76" fmla="*/ 3066235 w 21707856"/>
              <a:gd name="connsiteY76" fmla="*/ 36576 h 36576"/>
              <a:gd name="connsiteX77" fmla="*/ 2170786 w 21707856"/>
              <a:gd name="connsiteY77" fmla="*/ 36576 h 36576"/>
              <a:gd name="connsiteX78" fmla="*/ 1709494 w 21707856"/>
              <a:gd name="connsiteY78" fmla="*/ 36576 h 36576"/>
              <a:gd name="connsiteX79" fmla="*/ 1248202 w 21707856"/>
              <a:gd name="connsiteY79" fmla="*/ 36576 h 36576"/>
              <a:gd name="connsiteX80" fmla="*/ 786910 w 21707856"/>
              <a:gd name="connsiteY80" fmla="*/ 36576 h 36576"/>
              <a:gd name="connsiteX81" fmla="*/ 0 w 21707856"/>
              <a:gd name="connsiteY81" fmla="*/ 36576 h 36576"/>
              <a:gd name="connsiteX82" fmla="*/ 0 w 21707856"/>
              <a:gd name="connsiteY82" fmla="*/ 0 h 36576"/>
              <a:gd name="connsiteX0" fmla="*/ 0 w 21707856"/>
              <a:gd name="connsiteY0" fmla="*/ 0 h 36576"/>
              <a:gd name="connsiteX1" fmla="*/ 461292 w 21707856"/>
              <a:gd name="connsiteY1" fmla="*/ 0 h 36576"/>
              <a:gd name="connsiteX2" fmla="*/ 488427 w 21707856"/>
              <a:gd name="connsiteY2" fmla="*/ 0 h 36576"/>
              <a:gd name="connsiteX3" fmla="*/ 1600954 w 21707856"/>
              <a:gd name="connsiteY3" fmla="*/ 0 h 36576"/>
              <a:gd name="connsiteX4" fmla="*/ 2062246 w 21707856"/>
              <a:gd name="connsiteY4" fmla="*/ 0 h 36576"/>
              <a:gd name="connsiteX5" fmla="*/ 2523538 w 21707856"/>
              <a:gd name="connsiteY5" fmla="*/ 0 h 36576"/>
              <a:gd name="connsiteX6" fmla="*/ 3636066 w 21707856"/>
              <a:gd name="connsiteY6" fmla="*/ 0 h 36576"/>
              <a:gd name="connsiteX7" fmla="*/ 3880279 w 21707856"/>
              <a:gd name="connsiteY7" fmla="*/ 0 h 36576"/>
              <a:gd name="connsiteX8" fmla="*/ 4992807 w 21707856"/>
              <a:gd name="connsiteY8" fmla="*/ 0 h 36576"/>
              <a:gd name="connsiteX9" fmla="*/ 6105335 w 21707856"/>
              <a:gd name="connsiteY9" fmla="*/ 0 h 36576"/>
              <a:gd name="connsiteX10" fmla="*/ 6783705 w 21707856"/>
              <a:gd name="connsiteY10" fmla="*/ 0 h 36576"/>
              <a:gd name="connsiteX11" fmla="*/ 7896233 w 21707856"/>
              <a:gd name="connsiteY11" fmla="*/ 0 h 36576"/>
              <a:gd name="connsiteX12" fmla="*/ 8357525 w 21707856"/>
              <a:gd name="connsiteY12" fmla="*/ 0 h 36576"/>
              <a:gd name="connsiteX13" fmla="*/ 8818817 w 21707856"/>
              <a:gd name="connsiteY13" fmla="*/ 0 h 36576"/>
              <a:gd name="connsiteX14" fmla="*/ 9714266 w 21707856"/>
              <a:gd name="connsiteY14" fmla="*/ 0 h 36576"/>
              <a:gd name="connsiteX15" fmla="*/ 10175558 w 21707856"/>
              <a:gd name="connsiteY15" fmla="*/ 0 h 36576"/>
              <a:gd name="connsiteX16" fmla="*/ 11288085 w 21707856"/>
              <a:gd name="connsiteY16" fmla="*/ 0 h 36576"/>
              <a:gd name="connsiteX17" fmla="*/ 12400613 w 21707856"/>
              <a:gd name="connsiteY17" fmla="*/ 0 h 36576"/>
              <a:gd name="connsiteX18" fmla="*/ 13078983 w 21707856"/>
              <a:gd name="connsiteY18" fmla="*/ 0 h 36576"/>
              <a:gd name="connsiteX19" fmla="*/ 13540275 w 21707856"/>
              <a:gd name="connsiteY19" fmla="*/ 0 h 36576"/>
              <a:gd name="connsiteX20" fmla="*/ 13567410 w 21707856"/>
              <a:gd name="connsiteY20" fmla="*/ 0 h 36576"/>
              <a:gd name="connsiteX21" fmla="*/ 13811623 w 21707856"/>
              <a:gd name="connsiteY21" fmla="*/ 0 h 36576"/>
              <a:gd name="connsiteX22" fmla="*/ 14055837 w 21707856"/>
              <a:gd name="connsiteY22" fmla="*/ 0 h 36576"/>
              <a:gd name="connsiteX23" fmla="*/ 14517129 w 21707856"/>
              <a:gd name="connsiteY23" fmla="*/ 0 h 36576"/>
              <a:gd name="connsiteX24" fmla="*/ 15629656 w 21707856"/>
              <a:gd name="connsiteY24" fmla="*/ 0 h 36576"/>
              <a:gd name="connsiteX25" fmla="*/ 16308027 w 21707856"/>
              <a:gd name="connsiteY25" fmla="*/ 0 h 36576"/>
              <a:gd name="connsiteX26" fmla="*/ 16769319 w 21707856"/>
              <a:gd name="connsiteY26" fmla="*/ 0 h 36576"/>
              <a:gd name="connsiteX27" fmla="*/ 16796454 w 21707856"/>
              <a:gd name="connsiteY27" fmla="*/ 0 h 36576"/>
              <a:gd name="connsiteX28" fmla="*/ 16823588 w 21707856"/>
              <a:gd name="connsiteY28" fmla="*/ 0 h 36576"/>
              <a:gd name="connsiteX29" fmla="*/ 17719037 w 21707856"/>
              <a:gd name="connsiteY29" fmla="*/ 0 h 36576"/>
              <a:gd name="connsiteX30" fmla="*/ 17963251 w 21707856"/>
              <a:gd name="connsiteY30" fmla="*/ 0 h 36576"/>
              <a:gd name="connsiteX31" fmla="*/ 19075778 w 21707856"/>
              <a:gd name="connsiteY31" fmla="*/ 0 h 36576"/>
              <a:gd name="connsiteX32" fmla="*/ 19537070 w 21707856"/>
              <a:gd name="connsiteY32" fmla="*/ 0 h 36576"/>
              <a:gd name="connsiteX33" fmla="*/ 19564205 w 21707856"/>
              <a:gd name="connsiteY33" fmla="*/ 0 h 36576"/>
              <a:gd name="connsiteX34" fmla="*/ 20459654 w 21707856"/>
              <a:gd name="connsiteY34" fmla="*/ 0 h 36576"/>
              <a:gd name="connsiteX35" fmla="*/ 20703868 w 21707856"/>
              <a:gd name="connsiteY35" fmla="*/ 0 h 36576"/>
              <a:gd name="connsiteX36" fmla="*/ 21707856 w 21707856"/>
              <a:gd name="connsiteY36" fmla="*/ 0 h 36576"/>
              <a:gd name="connsiteX37" fmla="*/ 21707856 w 21707856"/>
              <a:gd name="connsiteY37" fmla="*/ 36576 h 36576"/>
              <a:gd name="connsiteX38" fmla="*/ 21463643 w 21707856"/>
              <a:gd name="connsiteY38" fmla="*/ 36576 h 36576"/>
              <a:gd name="connsiteX39" fmla="*/ 21436508 w 21707856"/>
              <a:gd name="connsiteY39" fmla="*/ 36576 h 36576"/>
              <a:gd name="connsiteX40" fmla="*/ 21192294 w 21707856"/>
              <a:gd name="connsiteY40" fmla="*/ 36576 h 36576"/>
              <a:gd name="connsiteX41" fmla="*/ 20731002 w 21707856"/>
              <a:gd name="connsiteY41" fmla="*/ 36576 h 36576"/>
              <a:gd name="connsiteX42" fmla="*/ 20052632 w 21707856"/>
              <a:gd name="connsiteY42" fmla="*/ 36576 h 36576"/>
              <a:gd name="connsiteX43" fmla="*/ 19808419 w 21707856"/>
              <a:gd name="connsiteY43" fmla="*/ 36576 h 36576"/>
              <a:gd name="connsiteX44" fmla="*/ 18695891 w 21707856"/>
              <a:gd name="connsiteY44" fmla="*/ 36576 h 36576"/>
              <a:gd name="connsiteX45" fmla="*/ 18017520 w 21707856"/>
              <a:gd name="connsiteY45" fmla="*/ 36576 h 36576"/>
              <a:gd name="connsiteX46" fmla="*/ 16904993 w 21707856"/>
              <a:gd name="connsiteY46" fmla="*/ 36576 h 36576"/>
              <a:gd name="connsiteX47" fmla="*/ 16009544 w 21707856"/>
              <a:gd name="connsiteY47" fmla="*/ 36576 h 36576"/>
              <a:gd name="connsiteX48" fmla="*/ 15548252 w 21707856"/>
              <a:gd name="connsiteY48" fmla="*/ 36576 h 36576"/>
              <a:gd name="connsiteX49" fmla="*/ 14652803 w 21707856"/>
              <a:gd name="connsiteY49" fmla="*/ 36576 h 36576"/>
              <a:gd name="connsiteX50" fmla="*/ 14408589 w 21707856"/>
              <a:gd name="connsiteY50" fmla="*/ 36576 h 36576"/>
              <a:gd name="connsiteX51" fmla="*/ 13730219 w 21707856"/>
              <a:gd name="connsiteY51" fmla="*/ 36576 h 36576"/>
              <a:gd name="connsiteX52" fmla="*/ 13703084 w 21707856"/>
              <a:gd name="connsiteY52" fmla="*/ 36576 h 36576"/>
              <a:gd name="connsiteX53" fmla="*/ 12590556 w 21707856"/>
              <a:gd name="connsiteY53" fmla="*/ 36576 h 36576"/>
              <a:gd name="connsiteX54" fmla="*/ 11912186 w 21707856"/>
              <a:gd name="connsiteY54" fmla="*/ 36576 h 36576"/>
              <a:gd name="connsiteX55" fmla="*/ 10799658 w 21707856"/>
              <a:gd name="connsiteY55" fmla="*/ 36576 h 36576"/>
              <a:gd name="connsiteX56" fmla="*/ 10338366 w 21707856"/>
              <a:gd name="connsiteY56" fmla="*/ 36576 h 36576"/>
              <a:gd name="connsiteX57" fmla="*/ 10094153 w 21707856"/>
              <a:gd name="connsiteY57" fmla="*/ 36576 h 36576"/>
              <a:gd name="connsiteX58" fmla="*/ 9415783 w 21707856"/>
              <a:gd name="connsiteY58" fmla="*/ 36576 h 36576"/>
              <a:gd name="connsiteX59" fmla="*/ 8520333 w 21707856"/>
              <a:gd name="connsiteY59" fmla="*/ 36576 h 36576"/>
              <a:gd name="connsiteX60" fmla="*/ 7407806 w 21707856"/>
              <a:gd name="connsiteY60" fmla="*/ 36576 h 36576"/>
              <a:gd name="connsiteX61" fmla="*/ 6512357 w 21707856"/>
              <a:gd name="connsiteY61" fmla="*/ 36576 h 36576"/>
              <a:gd name="connsiteX62" fmla="*/ 5399829 w 21707856"/>
              <a:gd name="connsiteY62" fmla="*/ 36576 h 36576"/>
              <a:gd name="connsiteX63" fmla="*/ 4504380 w 21707856"/>
              <a:gd name="connsiteY63" fmla="*/ 36576 h 36576"/>
              <a:gd name="connsiteX64" fmla="*/ 4260167 w 21707856"/>
              <a:gd name="connsiteY64" fmla="*/ 36576 h 36576"/>
              <a:gd name="connsiteX65" fmla="*/ 3364718 w 21707856"/>
              <a:gd name="connsiteY65" fmla="*/ 36576 h 36576"/>
              <a:gd name="connsiteX66" fmla="*/ 2903426 w 21707856"/>
              <a:gd name="connsiteY66" fmla="*/ 36576 h 36576"/>
              <a:gd name="connsiteX67" fmla="*/ 2659212 w 21707856"/>
              <a:gd name="connsiteY67" fmla="*/ 36576 h 36576"/>
              <a:gd name="connsiteX68" fmla="*/ 2632078 w 21707856"/>
              <a:gd name="connsiteY68" fmla="*/ 36576 h 36576"/>
              <a:gd name="connsiteX69" fmla="*/ 2387864 w 21707856"/>
              <a:gd name="connsiteY69" fmla="*/ 36576 h 36576"/>
              <a:gd name="connsiteX70" fmla="*/ 2143651 w 21707856"/>
              <a:gd name="connsiteY70" fmla="*/ 36576 h 36576"/>
              <a:gd name="connsiteX71" fmla="*/ 1465280 w 21707856"/>
              <a:gd name="connsiteY71" fmla="*/ 36576 h 36576"/>
              <a:gd name="connsiteX72" fmla="*/ 786910 w 21707856"/>
              <a:gd name="connsiteY72" fmla="*/ 36576 h 36576"/>
              <a:gd name="connsiteX73" fmla="*/ 0 w 21707856"/>
              <a:gd name="connsiteY73" fmla="*/ 36576 h 36576"/>
              <a:gd name="connsiteX74" fmla="*/ 0 w 21707856"/>
              <a:gd name="connsiteY74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1707856" h="36576" fill="none" extrusionOk="0">
                <a:moveTo>
                  <a:pt x="0" y="0"/>
                </a:moveTo>
                <a:cubicBezTo>
                  <a:pt x="396629" y="-41788"/>
                  <a:pt x="792051" y="58620"/>
                  <a:pt x="1112528" y="0"/>
                </a:cubicBezTo>
                <a:cubicBezTo>
                  <a:pt x="1396114" y="-14484"/>
                  <a:pt x="1561257" y="-10380"/>
                  <a:pt x="1790898" y="0"/>
                </a:cubicBezTo>
                <a:cubicBezTo>
                  <a:pt x="2018643" y="150"/>
                  <a:pt x="1939586" y="9149"/>
                  <a:pt x="2035112" y="0"/>
                </a:cubicBezTo>
                <a:cubicBezTo>
                  <a:pt x="2130947" y="3388"/>
                  <a:pt x="2209157" y="19292"/>
                  <a:pt x="2279325" y="0"/>
                </a:cubicBezTo>
                <a:cubicBezTo>
                  <a:pt x="2355321" y="-13065"/>
                  <a:pt x="2407176" y="11313"/>
                  <a:pt x="2523538" y="0"/>
                </a:cubicBezTo>
                <a:cubicBezTo>
                  <a:pt x="2640148" y="-6561"/>
                  <a:pt x="2647300" y="8863"/>
                  <a:pt x="2767752" y="0"/>
                </a:cubicBezTo>
                <a:cubicBezTo>
                  <a:pt x="2862829" y="-83"/>
                  <a:pt x="3131920" y="2236"/>
                  <a:pt x="3229044" y="0"/>
                </a:cubicBezTo>
                <a:cubicBezTo>
                  <a:pt x="3345641" y="3007"/>
                  <a:pt x="3385938" y="345"/>
                  <a:pt x="3473257" y="0"/>
                </a:cubicBezTo>
                <a:cubicBezTo>
                  <a:pt x="3572614" y="7172"/>
                  <a:pt x="3738033" y="20368"/>
                  <a:pt x="3934549" y="0"/>
                </a:cubicBezTo>
                <a:cubicBezTo>
                  <a:pt x="4197173" y="5125"/>
                  <a:pt x="4627611" y="10490"/>
                  <a:pt x="4829998" y="0"/>
                </a:cubicBezTo>
                <a:cubicBezTo>
                  <a:pt x="5054518" y="-21988"/>
                  <a:pt x="4963538" y="-4668"/>
                  <a:pt x="5074211" y="0"/>
                </a:cubicBezTo>
                <a:cubicBezTo>
                  <a:pt x="5189080" y="-4501"/>
                  <a:pt x="5094044" y="1013"/>
                  <a:pt x="5101346" y="0"/>
                </a:cubicBezTo>
                <a:cubicBezTo>
                  <a:pt x="5157173" y="-5239"/>
                  <a:pt x="5943744" y="-39751"/>
                  <a:pt x="6213874" y="0"/>
                </a:cubicBezTo>
                <a:cubicBezTo>
                  <a:pt x="6512988" y="-8378"/>
                  <a:pt x="6231299" y="-252"/>
                  <a:pt x="6241009" y="0"/>
                </a:cubicBezTo>
                <a:cubicBezTo>
                  <a:pt x="6291789" y="392"/>
                  <a:pt x="6630675" y="-8057"/>
                  <a:pt x="6919379" y="0"/>
                </a:cubicBezTo>
                <a:cubicBezTo>
                  <a:pt x="7225811" y="-11398"/>
                  <a:pt x="6936562" y="791"/>
                  <a:pt x="6946514" y="0"/>
                </a:cubicBezTo>
                <a:cubicBezTo>
                  <a:pt x="6944569" y="-40153"/>
                  <a:pt x="7618437" y="26049"/>
                  <a:pt x="7841963" y="0"/>
                </a:cubicBezTo>
                <a:cubicBezTo>
                  <a:pt x="8070978" y="35023"/>
                  <a:pt x="8298391" y="345"/>
                  <a:pt x="8520333" y="0"/>
                </a:cubicBezTo>
                <a:cubicBezTo>
                  <a:pt x="8693942" y="-1910"/>
                  <a:pt x="9150885" y="26"/>
                  <a:pt x="9415783" y="0"/>
                </a:cubicBezTo>
                <a:cubicBezTo>
                  <a:pt x="9670477" y="-16887"/>
                  <a:pt x="9745435" y="20495"/>
                  <a:pt x="10094153" y="0"/>
                </a:cubicBezTo>
                <a:cubicBezTo>
                  <a:pt x="10436917" y="12414"/>
                  <a:pt x="10755161" y="-1743"/>
                  <a:pt x="10989602" y="0"/>
                </a:cubicBezTo>
                <a:cubicBezTo>
                  <a:pt x="11312112" y="-54054"/>
                  <a:pt x="11713848" y="-35473"/>
                  <a:pt x="11885051" y="0"/>
                </a:cubicBezTo>
                <a:cubicBezTo>
                  <a:pt x="12076636" y="66675"/>
                  <a:pt x="12735495" y="-1873"/>
                  <a:pt x="12997579" y="0"/>
                </a:cubicBezTo>
                <a:cubicBezTo>
                  <a:pt x="13266213" y="3533"/>
                  <a:pt x="13011220" y="-1277"/>
                  <a:pt x="13024714" y="0"/>
                </a:cubicBezTo>
                <a:cubicBezTo>
                  <a:pt x="13037263" y="372"/>
                  <a:pt x="13044814" y="-1479"/>
                  <a:pt x="13051848" y="0"/>
                </a:cubicBezTo>
                <a:cubicBezTo>
                  <a:pt x="13077298" y="6378"/>
                  <a:pt x="13790681" y="14372"/>
                  <a:pt x="14164376" y="0"/>
                </a:cubicBezTo>
                <a:cubicBezTo>
                  <a:pt x="14561566" y="-14030"/>
                  <a:pt x="14407489" y="-13411"/>
                  <a:pt x="14625668" y="0"/>
                </a:cubicBezTo>
                <a:cubicBezTo>
                  <a:pt x="14815445" y="-8819"/>
                  <a:pt x="15380906" y="-109680"/>
                  <a:pt x="15738196" y="0"/>
                </a:cubicBezTo>
                <a:cubicBezTo>
                  <a:pt x="16140308" y="37006"/>
                  <a:pt x="16034716" y="651"/>
                  <a:pt x="16199488" y="0"/>
                </a:cubicBezTo>
                <a:cubicBezTo>
                  <a:pt x="16405611" y="-25156"/>
                  <a:pt x="16904653" y="27747"/>
                  <a:pt x="17094937" y="0"/>
                </a:cubicBezTo>
                <a:cubicBezTo>
                  <a:pt x="17294028" y="-47582"/>
                  <a:pt x="17276240" y="7096"/>
                  <a:pt x="17339150" y="0"/>
                </a:cubicBezTo>
                <a:cubicBezTo>
                  <a:pt x="17381225" y="-24897"/>
                  <a:pt x="17841082" y="-9071"/>
                  <a:pt x="18017520" y="0"/>
                </a:cubicBezTo>
                <a:cubicBezTo>
                  <a:pt x="18210216" y="7330"/>
                  <a:pt x="18459893" y="20532"/>
                  <a:pt x="18695891" y="0"/>
                </a:cubicBezTo>
                <a:cubicBezTo>
                  <a:pt x="18935382" y="12109"/>
                  <a:pt x="18987407" y="4657"/>
                  <a:pt x="19157183" y="0"/>
                </a:cubicBezTo>
                <a:cubicBezTo>
                  <a:pt x="19322529" y="-2603"/>
                  <a:pt x="19444056" y="2064"/>
                  <a:pt x="19618475" y="0"/>
                </a:cubicBezTo>
                <a:cubicBezTo>
                  <a:pt x="19783168" y="-1573"/>
                  <a:pt x="19637218" y="-138"/>
                  <a:pt x="19645610" y="0"/>
                </a:cubicBezTo>
                <a:cubicBezTo>
                  <a:pt x="19654521" y="-350"/>
                  <a:pt x="19659471" y="274"/>
                  <a:pt x="19672744" y="0"/>
                </a:cubicBezTo>
                <a:cubicBezTo>
                  <a:pt x="19686161" y="283"/>
                  <a:pt x="19695051" y="877"/>
                  <a:pt x="19699879" y="0"/>
                </a:cubicBezTo>
                <a:cubicBezTo>
                  <a:pt x="19704855" y="522"/>
                  <a:pt x="19715693" y="993"/>
                  <a:pt x="19727014" y="0"/>
                </a:cubicBezTo>
                <a:cubicBezTo>
                  <a:pt x="19738475" y="-1253"/>
                  <a:pt x="19743472" y="-304"/>
                  <a:pt x="19754149" y="0"/>
                </a:cubicBezTo>
                <a:cubicBezTo>
                  <a:pt x="19763558" y="-24448"/>
                  <a:pt x="20110986" y="25392"/>
                  <a:pt x="20215441" y="0"/>
                </a:cubicBezTo>
                <a:cubicBezTo>
                  <a:pt x="20342942" y="-13741"/>
                  <a:pt x="20233824" y="1819"/>
                  <a:pt x="20242576" y="0"/>
                </a:cubicBezTo>
                <a:cubicBezTo>
                  <a:pt x="20247827" y="13906"/>
                  <a:pt x="21135633" y="-117778"/>
                  <a:pt x="21707856" y="0"/>
                </a:cubicBezTo>
                <a:cubicBezTo>
                  <a:pt x="21706541" y="12664"/>
                  <a:pt x="21710511" y="23413"/>
                  <a:pt x="21707856" y="36576"/>
                </a:cubicBezTo>
                <a:cubicBezTo>
                  <a:pt x="21267880" y="43677"/>
                  <a:pt x="21191658" y="40993"/>
                  <a:pt x="20812407" y="36576"/>
                </a:cubicBezTo>
                <a:cubicBezTo>
                  <a:pt x="20443304" y="68427"/>
                  <a:pt x="20348745" y="43006"/>
                  <a:pt x="20134036" y="36576"/>
                </a:cubicBezTo>
                <a:cubicBezTo>
                  <a:pt x="19920833" y="36175"/>
                  <a:pt x="19957442" y="27767"/>
                  <a:pt x="19889823" y="36576"/>
                </a:cubicBezTo>
                <a:cubicBezTo>
                  <a:pt x="19854258" y="58584"/>
                  <a:pt x="19105988" y="90977"/>
                  <a:pt x="18777295" y="36576"/>
                </a:cubicBezTo>
                <a:cubicBezTo>
                  <a:pt x="18448781" y="43010"/>
                  <a:pt x="18091268" y="13411"/>
                  <a:pt x="17881846" y="36576"/>
                </a:cubicBezTo>
                <a:cubicBezTo>
                  <a:pt x="17607778" y="54203"/>
                  <a:pt x="17639763" y="19802"/>
                  <a:pt x="17420554" y="36576"/>
                </a:cubicBezTo>
                <a:cubicBezTo>
                  <a:pt x="17211223" y="35407"/>
                  <a:pt x="16780210" y="38787"/>
                  <a:pt x="16308027" y="36576"/>
                </a:cubicBezTo>
                <a:cubicBezTo>
                  <a:pt x="15836245" y="24937"/>
                  <a:pt x="15854029" y="42846"/>
                  <a:pt x="15629656" y="36576"/>
                </a:cubicBezTo>
                <a:cubicBezTo>
                  <a:pt x="15412657" y="29096"/>
                  <a:pt x="15428841" y="32454"/>
                  <a:pt x="15385443" y="36576"/>
                </a:cubicBezTo>
                <a:cubicBezTo>
                  <a:pt x="15343199" y="52391"/>
                  <a:pt x="14783681" y="-10489"/>
                  <a:pt x="14272915" y="36576"/>
                </a:cubicBezTo>
                <a:cubicBezTo>
                  <a:pt x="13795579" y="32725"/>
                  <a:pt x="14109194" y="40459"/>
                  <a:pt x="14028702" y="36576"/>
                </a:cubicBezTo>
                <a:cubicBezTo>
                  <a:pt x="13935241" y="46107"/>
                  <a:pt x="13898579" y="36786"/>
                  <a:pt x="13784489" y="36576"/>
                </a:cubicBezTo>
                <a:cubicBezTo>
                  <a:pt x="13672788" y="34669"/>
                  <a:pt x="13318085" y="-6031"/>
                  <a:pt x="13106118" y="36576"/>
                </a:cubicBezTo>
                <a:cubicBezTo>
                  <a:pt x="12879913" y="19326"/>
                  <a:pt x="12598833" y="55663"/>
                  <a:pt x="12210669" y="36576"/>
                </a:cubicBezTo>
                <a:cubicBezTo>
                  <a:pt x="11717025" y="6936"/>
                  <a:pt x="11372764" y="-43701"/>
                  <a:pt x="11098141" y="36576"/>
                </a:cubicBezTo>
                <a:cubicBezTo>
                  <a:pt x="10747082" y="96588"/>
                  <a:pt x="10906010" y="37719"/>
                  <a:pt x="10853928" y="36576"/>
                </a:cubicBezTo>
                <a:cubicBezTo>
                  <a:pt x="10792264" y="44916"/>
                  <a:pt x="10835486" y="37054"/>
                  <a:pt x="10826793" y="36576"/>
                </a:cubicBezTo>
                <a:cubicBezTo>
                  <a:pt x="10877621" y="-10270"/>
                  <a:pt x="10082149" y="-28073"/>
                  <a:pt x="9714266" y="36576"/>
                </a:cubicBezTo>
                <a:cubicBezTo>
                  <a:pt x="9329762" y="87304"/>
                  <a:pt x="9557554" y="24442"/>
                  <a:pt x="9470052" y="36576"/>
                </a:cubicBezTo>
                <a:cubicBezTo>
                  <a:pt x="9382074" y="43034"/>
                  <a:pt x="9449969" y="37003"/>
                  <a:pt x="9442917" y="36576"/>
                </a:cubicBezTo>
                <a:cubicBezTo>
                  <a:pt x="9466068" y="-13823"/>
                  <a:pt x="8781184" y="70815"/>
                  <a:pt x="8547468" y="36576"/>
                </a:cubicBezTo>
                <a:cubicBezTo>
                  <a:pt x="8307597" y="-704"/>
                  <a:pt x="8529320" y="36783"/>
                  <a:pt x="8520333" y="36576"/>
                </a:cubicBezTo>
                <a:cubicBezTo>
                  <a:pt x="8349571" y="49661"/>
                  <a:pt x="8174094" y="8228"/>
                  <a:pt x="7952944" y="36576"/>
                </a:cubicBezTo>
                <a:cubicBezTo>
                  <a:pt x="7731794" y="64924"/>
                  <a:pt x="7670010" y="52943"/>
                  <a:pt x="7407806" y="36576"/>
                </a:cubicBezTo>
                <a:cubicBezTo>
                  <a:pt x="7081505" y="12392"/>
                  <a:pt x="6926155" y="20188"/>
                  <a:pt x="6729435" y="36576"/>
                </a:cubicBezTo>
                <a:cubicBezTo>
                  <a:pt x="6543029" y="68215"/>
                  <a:pt x="6457025" y="42598"/>
                  <a:pt x="6268143" y="36576"/>
                </a:cubicBezTo>
                <a:cubicBezTo>
                  <a:pt x="6094484" y="24197"/>
                  <a:pt x="6248087" y="34098"/>
                  <a:pt x="6241009" y="36576"/>
                </a:cubicBezTo>
                <a:cubicBezTo>
                  <a:pt x="6233207" y="39520"/>
                  <a:pt x="6222734" y="37250"/>
                  <a:pt x="6213874" y="36576"/>
                </a:cubicBezTo>
                <a:cubicBezTo>
                  <a:pt x="6209960" y="-12268"/>
                  <a:pt x="5782534" y="35371"/>
                  <a:pt x="5535503" y="36576"/>
                </a:cubicBezTo>
                <a:cubicBezTo>
                  <a:pt x="5250055" y="29043"/>
                  <a:pt x="5042170" y="9369"/>
                  <a:pt x="4640054" y="36576"/>
                </a:cubicBezTo>
                <a:cubicBezTo>
                  <a:pt x="4211343" y="92395"/>
                  <a:pt x="4110635" y="25698"/>
                  <a:pt x="3961684" y="36576"/>
                </a:cubicBezTo>
                <a:cubicBezTo>
                  <a:pt x="3756307" y="27123"/>
                  <a:pt x="3299995" y="77167"/>
                  <a:pt x="3066235" y="36576"/>
                </a:cubicBezTo>
                <a:cubicBezTo>
                  <a:pt x="2806487" y="6040"/>
                  <a:pt x="2442055" y="24344"/>
                  <a:pt x="2170786" y="36576"/>
                </a:cubicBezTo>
                <a:cubicBezTo>
                  <a:pt x="1864110" y="-1756"/>
                  <a:pt x="1944710" y="40044"/>
                  <a:pt x="1709494" y="36576"/>
                </a:cubicBezTo>
                <a:cubicBezTo>
                  <a:pt x="1479205" y="43274"/>
                  <a:pt x="1376357" y="27306"/>
                  <a:pt x="1248202" y="36576"/>
                </a:cubicBezTo>
                <a:cubicBezTo>
                  <a:pt x="1105609" y="51624"/>
                  <a:pt x="1021904" y="56791"/>
                  <a:pt x="786910" y="36576"/>
                </a:cubicBezTo>
                <a:cubicBezTo>
                  <a:pt x="563758" y="-17671"/>
                  <a:pt x="365327" y="25501"/>
                  <a:pt x="0" y="36576"/>
                </a:cubicBezTo>
                <a:cubicBezTo>
                  <a:pt x="-1229" y="20572"/>
                  <a:pt x="-1234" y="8170"/>
                  <a:pt x="0" y="0"/>
                </a:cubicBezTo>
                <a:close/>
              </a:path>
              <a:path w="21707856" h="36576" stroke="0" extrusionOk="0">
                <a:moveTo>
                  <a:pt x="0" y="0"/>
                </a:moveTo>
                <a:cubicBezTo>
                  <a:pt x="123106" y="-11152"/>
                  <a:pt x="265516" y="-18436"/>
                  <a:pt x="461292" y="0"/>
                </a:cubicBezTo>
                <a:cubicBezTo>
                  <a:pt x="662261" y="18081"/>
                  <a:pt x="478023" y="481"/>
                  <a:pt x="488427" y="0"/>
                </a:cubicBezTo>
                <a:cubicBezTo>
                  <a:pt x="543106" y="-67679"/>
                  <a:pt x="1115070" y="-32469"/>
                  <a:pt x="1600954" y="0"/>
                </a:cubicBezTo>
                <a:cubicBezTo>
                  <a:pt x="2048483" y="-32691"/>
                  <a:pt x="1886054" y="-23191"/>
                  <a:pt x="2062246" y="0"/>
                </a:cubicBezTo>
                <a:cubicBezTo>
                  <a:pt x="2253386" y="8689"/>
                  <a:pt x="2365781" y="-23601"/>
                  <a:pt x="2523538" y="0"/>
                </a:cubicBezTo>
                <a:cubicBezTo>
                  <a:pt x="2650016" y="-8694"/>
                  <a:pt x="3351493" y="-13191"/>
                  <a:pt x="3636066" y="0"/>
                </a:cubicBezTo>
                <a:cubicBezTo>
                  <a:pt x="3897252" y="86"/>
                  <a:pt x="3821379" y="-3888"/>
                  <a:pt x="3880279" y="0"/>
                </a:cubicBezTo>
                <a:cubicBezTo>
                  <a:pt x="3867874" y="-23819"/>
                  <a:pt x="4515976" y="-85449"/>
                  <a:pt x="4992807" y="0"/>
                </a:cubicBezTo>
                <a:cubicBezTo>
                  <a:pt x="5426440" y="35285"/>
                  <a:pt x="5807287" y="21065"/>
                  <a:pt x="6105335" y="0"/>
                </a:cubicBezTo>
                <a:cubicBezTo>
                  <a:pt x="6464470" y="8121"/>
                  <a:pt x="6454612" y="-4815"/>
                  <a:pt x="6783705" y="0"/>
                </a:cubicBezTo>
                <a:cubicBezTo>
                  <a:pt x="7133758" y="50209"/>
                  <a:pt x="7394966" y="7885"/>
                  <a:pt x="7896233" y="0"/>
                </a:cubicBezTo>
                <a:cubicBezTo>
                  <a:pt x="8326426" y="-14686"/>
                  <a:pt x="8166534" y="-8561"/>
                  <a:pt x="8357525" y="0"/>
                </a:cubicBezTo>
                <a:cubicBezTo>
                  <a:pt x="8544856" y="3064"/>
                  <a:pt x="8649121" y="-23958"/>
                  <a:pt x="8818817" y="0"/>
                </a:cubicBezTo>
                <a:cubicBezTo>
                  <a:pt x="8956122" y="-56007"/>
                  <a:pt x="9451526" y="-33324"/>
                  <a:pt x="9714266" y="0"/>
                </a:cubicBezTo>
                <a:cubicBezTo>
                  <a:pt x="9989776" y="26319"/>
                  <a:pt x="10043169" y="-3720"/>
                  <a:pt x="10175558" y="0"/>
                </a:cubicBezTo>
                <a:cubicBezTo>
                  <a:pt x="10397030" y="-44904"/>
                  <a:pt x="10852068" y="30094"/>
                  <a:pt x="11288085" y="0"/>
                </a:cubicBezTo>
                <a:cubicBezTo>
                  <a:pt x="11830512" y="-24653"/>
                  <a:pt x="11969539" y="-10998"/>
                  <a:pt x="12400613" y="0"/>
                </a:cubicBezTo>
                <a:cubicBezTo>
                  <a:pt x="12831303" y="-6721"/>
                  <a:pt x="12912293" y="4717"/>
                  <a:pt x="13078983" y="0"/>
                </a:cubicBezTo>
                <a:cubicBezTo>
                  <a:pt x="13231441" y="-21532"/>
                  <a:pt x="13387724" y="6823"/>
                  <a:pt x="13540275" y="0"/>
                </a:cubicBezTo>
                <a:cubicBezTo>
                  <a:pt x="13700058" y="-5779"/>
                  <a:pt x="13555403" y="-810"/>
                  <a:pt x="13567410" y="0"/>
                </a:cubicBezTo>
                <a:cubicBezTo>
                  <a:pt x="13577606" y="-919"/>
                  <a:pt x="13752883" y="487"/>
                  <a:pt x="13811623" y="0"/>
                </a:cubicBezTo>
                <a:cubicBezTo>
                  <a:pt x="13866249" y="8826"/>
                  <a:pt x="13968647" y="-10525"/>
                  <a:pt x="14055837" y="0"/>
                </a:cubicBezTo>
                <a:cubicBezTo>
                  <a:pt x="14159162" y="32330"/>
                  <a:pt x="14371227" y="-15279"/>
                  <a:pt x="14517129" y="0"/>
                </a:cubicBezTo>
                <a:cubicBezTo>
                  <a:pt x="14707000" y="-10155"/>
                  <a:pt x="15149062" y="-20889"/>
                  <a:pt x="15629656" y="0"/>
                </a:cubicBezTo>
                <a:cubicBezTo>
                  <a:pt x="16187001" y="-26351"/>
                  <a:pt x="15960240" y="45602"/>
                  <a:pt x="16308027" y="0"/>
                </a:cubicBezTo>
                <a:cubicBezTo>
                  <a:pt x="16636212" y="-42890"/>
                  <a:pt x="16659084" y="24590"/>
                  <a:pt x="16769319" y="0"/>
                </a:cubicBezTo>
                <a:cubicBezTo>
                  <a:pt x="16883226" y="-16140"/>
                  <a:pt x="16790290" y="876"/>
                  <a:pt x="16796454" y="0"/>
                </a:cubicBezTo>
                <a:cubicBezTo>
                  <a:pt x="16802749" y="-1130"/>
                  <a:pt x="16809744" y="1560"/>
                  <a:pt x="16823588" y="0"/>
                </a:cubicBezTo>
                <a:cubicBezTo>
                  <a:pt x="16829223" y="48578"/>
                  <a:pt x="17474735" y="-11653"/>
                  <a:pt x="17719037" y="0"/>
                </a:cubicBezTo>
                <a:cubicBezTo>
                  <a:pt x="18031401" y="-15025"/>
                  <a:pt x="17831063" y="-23874"/>
                  <a:pt x="17963251" y="0"/>
                </a:cubicBezTo>
                <a:cubicBezTo>
                  <a:pt x="18031671" y="61441"/>
                  <a:pt x="18543771" y="48551"/>
                  <a:pt x="19075778" y="0"/>
                </a:cubicBezTo>
                <a:cubicBezTo>
                  <a:pt x="19623002" y="11856"/>
                  <a:pt x="19457461" y="17562"/>
                  <a:pt x="19537070" y="0"/>
                </a:cubicBezTo>
                <a:cubicBezTo>
                  <a:pt x="19641239" y="-11112"/>
                  <a:pt x="19557292" y="19"/>
                  <a:pt x="19564205" y="0"/>
                </a:cubicBezTo>
                <a:cubicBezTo>
                  <a:pt x="19568371" y="7132"/>
                  <a:pt x="20123755" y="2872"/>
                  <a:pt x="20459654" y="0"/>
                </a:cubicBezTo>
                <a:cubicBezTo>
                  <a:pt x="20751892" y="34068"/>
                  <a:pt x="20584487" y="27047"/>
                  <a:pt x="20703868" y="0"/>
                </a:cubicBezTo>
                <a:cubicBezTo>
                  <a:pt x="20832703" y="-20939"/>
                  <a:pt x="21300008" y="-35641"/>
                  <a:pt x="21707856" y="0"/>
                </a:cubicBezTo>
                <a:cubicBezTo>
                  <a:pt x="21709730" y="15810"/>
                  <a:pt x="21709432" y="22141"/>
                  <a:pt x="21707856" y="36576"/>
                </a:cubicBezTo>
                <a:cubicBezTo>
                  <a:pt x="21602893" y="29489"/>
                  <a:pt x="21578161" y="34038"/>
                  <a:pt x="21463643" y="36576"/>
                </a:cubicBezTo>
                <a:cubicBezTo>
                  <a:pt x="21346255" y="46064"/>
                  <a:pt x="21443031" y="36264"/>
                  <a:pt x="21436508" y="36576"/>
                </a:cubicBezTo>
                <a:cubicBezTo>
                  <a:pt x="21441761" y="34070"/>
                  <a:pt x="21302520" y="30613"/>
                  <a:pt x="21192294" y="36576"/>
                </a:cubicBezTo>
                <a:cubicBezTo>
                  <a:pt x="21074255" y="18430"/>
                  <a:pt x="20930638" y="65662"/>
                  <a:pt x="20731002" y="36576"/>
                </a:cubicBezTo>
                <a:cubicBezTo>
                  <a:pt x="20553675" y="11207"/>
                  <a:pt x="20225801" y="9926"/>
                  <a:pt x="20052632" y="36576"/>
                </a:cubicBezTo>
                <a:cubicBezTo>
                  <a:pt x="19898299" y="74043"/>
                  <a:pt x="19872592" y="43054"/>
                  <a:pt x="19808419" y="36576"/>
                </a:cubicBezTo>
                <a:cubicBezTo>
                  <a:pt x="19739958" y="4317"/>
                  <a:pt x="18940910" y="71284"/>
                  <a:pt x="18695891" y="36576"/>
                </a:cubicBezTo>
                <a:cubicBezTo>
                  <a:pt x="18442053" y="18275"/>
                  <a:pt x="18284060" y="2372"/>
                  <a:pt x="18017520" y="36576"/>
                </a:cubicBezTo>
                <a:cubicBezTo>
                  <a:pt x="17804578" y="39231"/>
                  <a:pt x="17410094" y="-20514"/>
                  <a:pt x="16904993" y="36576"/>
                </a:cubicBezTo>
                <a:cubicBezTo>
                  <a:pt x="16456143" y="36873"/>
                  <a:pt x="16331610" y="55065"/>
                  <a:pt x="16009544" y="36576"/>
                </a:cubicBezTo>
                <a:cubicBezTo>
                  <a:pt x="15667668" y="19995"/>
                  <a:pt x="15752718" y="20245"/>
                  <a:pt x="15548252" y="36576"/>
                </a:cubicBezTo>
                <a:cubicBezTo>
                  <a:pt x="15295775" y="106959"/>
                  <a:pt x="14993195" y="-18275"/>
                  <a:pt x="14652803" y="36576"/>
                </a:cubicBezTo>
                <a:cubicBezTo>
                  <a:pt x="14297895" y="13961"/>
                  <a:pt x="14496349" y="30055"/>
                  <a:pt x="14408589" y="36576"/>
                </a:cubicBezTo>
                <a:cubicBezTo>
                  <a:pt x="14358189" y="61151"/>
                  <a:pt x="13933368" y="66477"/>
                  <a:pt x="13730219" y="36576"/>
                </a:cubicBezTo>
                <a:cubicBezTo>
                  <a:pt x="13522163" y="24093"/>
                  <a:pt x="13710447" y="35349"/>
                  <a:pt x="13703084" y="36576"/>
                </a:cubicBezTo>
                <a:cubicBezTo>
                  <a:pt x="13705876" y="31059"/>
                  <a:pt x="12944340" y="89450"/>
                  <a:pt x="12590556" y="36576"/>
                </a:cubicBezTo>
                <a:cubicBezTo>
                  <a:pt x="12244049" y="8455"/>
                  <a:pt x="12243877" y="44643"/>
                  <a:pt x="11912186" y="36576"/>
                </a:cubicBezTo>
                <a:cubicBezTo>
                  <a:pt x="11568066" y="-9921"/>
                  <a:pt x="11081299" y="-15493"/>
                  <a:pt x="10799658" y="36576"/>
                </a:cubicBezTo>
                <a:cubicBezTo>
                  <a:pt x="10536833" y="39979"/>
                  <a:pt x="10563559" y="47492"/>
                  <a:pt x="10338366" y="36576"/>
                </a:cubicBezTo>
                <a:cubicBezTo>
                  <a:pt x="10109976" y="22488"/>
                  <a:pt x="10150027" y="43014"/>
                  <a:pt x="10094153" y="36576"/>
                </a:cubicBezTo>
                <a:cubicBezTo>
                  <a:pt x="10031366" y="42083"/>
                  <a:pt x="9590771" y="41411"/>
                  <a:pt x="9415783" y="36576"/>
                </a:cubicBezTo>
                <a:cubicBezTo>
                  <a:pt x="9240067" y="-54131"/>
                  <a:pt x="8891608" y="26475"/>
                  <a:pt x="8520333" y="36576"/>
                </a:cubicBezTo>
                <a:cubicBezTo>
                  <a:pt x="8116554" y="50708"/>
                  <a:pt x="7778566" y="-148"/>
                  <a:pt x="7407806" y="36576"/>
                </a:cubicBezTo>
                <a:cubicBezTo>
                  <a:pt x="7009203" y="82444"/>
                  <a:pt x="6685782" y="-7119"/>
                  <a:pt x="6512357" y="36576"/>
                </a:cubicBezTo>
                <a:cubicBezTo>
                  <a:pt x="6271411" y="68860"/>
                  <a:pt x="6012364" y="75409"/>
                  <a:pt x="5399829" y="36576"/>
                </a:cubicBezTo>
                <a:cubicBezTo>
                  <a:pt x="4859261" y="-16536"/>
                  <a:pt x="4850935" y="40802"/>
                  <a:pt x="4504380" y="36576"/>
                </a:cubicBezTo>
                <a:cubicBezTo>
                  <a:pt x="4139244" y="27986"/>
                  <a:pt x="4373944" y="55987"/>
                  <a:pt x="4260167" y="36576"/>
                </a:cubicBezTo>
                <a:cubicBezTo>
                  <a:pt x="4134570" y="-6354"/>
                  <a:pt x="3667004" y="122464"/>
                  <a:pt x="3364718" y="36576"/>
                </a:cubicBezTo>
                <a:cubicBezTo>
                  <a:pt x="3061081" y="19140"/>
                  <a:pt x="2998258" y="14767"/>
                  <a:pt x="2903426" y="36576"/>
                </a:cubicBezTo>
                <a:cubicBezTo>
                  <a:pt x="2810023" y="41345"/>
                  <a:pt x="2752160" y="19946"/>
                  <a:pt x="2659212" y="36576"/>
                </a:cubicBezTo>
                <a:cubicBezTo>
                  <a:pt x="2556410" y="49167"/>
                  <a:pt x="2643108" y="36412"/>
                  <a:pt x="2632078" y="36576"/>
                </a:cubicBezTo>
                <a:cubicBezTo>
                  <a:pt x="2608945" y="40113"/>
                  <a:pt x="2459951" y="26032"/>
                  <a:pt x="2387864" y="36576"/>
                </a:cubicBezTo>
                <a:cubicBezTo>
                  <a:pt x="2298176" y="45766"/>
                  <a:pt x="2192865" y="24657"/>
                  <a:pt x="2143651" y="36576"/>
                </a:cubicBezTo>
                <a:cubicBezTo>
                  <a:pt x="2086452" y="13598"/>
                  <a:pt x="1641083" y="56411"/>
                  <a:pt x="1465280" y="36576"/>
                </a:cubicBezTo>
                <a:cubicBezTo>
                  <a:pt x="1294080" y="56419"/>
                  <a:pt x="1031411" y="66076"/>
                  <a:pt x="786910" y="36576"/>
                </a:cubicBezTo>
                <a:cubicBezTo>
                  <a:pt x="512586" y="26985"/>
                  <a:pt x="351288" y="21102"/>
                  <a:pt x="0" y="36576"/>
                </a:cubicBezTo>
                <a:cubicBezTo>
                  <a:pt x="1663" y="22903"/>
                  <a:pt x="-700" y="6295"/>
                  <a:pt x="0" y="0"/>
                </a:cubicBezTo>
                <a:close/>
              </a:path>
              <a:path w="21707856" h="36576" fill="none" stroke="0" extrusionOk="0">
                <a:moveTo>
                  <a:pt x="0" y="0"/>
                </a:moveTo>
                <a:cubicBezTo>
                  <a:pt x="400831" y="-70906"/>
                  <a:pt x="783047" y="16523"/>
                  <a:pt x="1112528" y="0"/>
                </a:cubicBezTo>
                <a:cubicBezTo>
                  <a:pt x="1433268" y="-5992"/>
                  <a:pt x="1556743" y="-13396"/>
                  <a:pt x="1790898" y="0"/>
                </a:cubicBezTo>
                <a:cubicBezTo>
                  <a:pt x="2003449" y="24634"/>
                  <a:pt x="1941842" y="14829"/>
                  <a:pt x="2035112" y="0"/>
                </a:cubicBezTo>
                <a:cubicBezTo>
                  <a:pt x="2113371" y="-18719"/>
                  <a:pt x="2208473" y="12587"/>
                  <a:pt x="2279325" y="0"/>
                </a:cubicBezTo>
                <a:cubicBezTo>
                  <a:pt x="2357759" y="-10926"/>
                  <a:pt x="2411383" y="-519"/>
                  <a:pt x="2523538" y="0"/>
                </a:cubicBezTo>
                <a:cubicBezTo>
                  <a:pt x="2638087" y="-7637"/>
                  <a:pt x="2644397" y="11620"/>
                  <a:pt x="2767752" y="0"/>
                </a:cubicBezTo>
                <a:cubicBezTo>
                  <a:pt x="2886376" y="-32288"/>
                  <a:pt x="3104337" y="13314"/>
                  <a:pt x="3229044" y="0"/>
                </a:cubicBezTo>
                <a:cubicBezTo>
                  <a:pt x="3345290" y="2457"/>
                  <a:pt x="3387126" y="7606"/>
                  <a:pt x="3473257" y="0"/>
                </a:cubicBezTo>
                <a:cubicBezTo>
                  <a:pt x="3558141" y="-7203"/>
                  <a:pt x="3716949" y="25387"/>
                  <a:pt x="3934549" y="0"/>
                </a:cubicBezTo>
                <a:cubicBezTo>
                  <a:pt x="4179910" y="7656"/>
                  <a:pt x="4613878" y="36061"/>
                  <a:pt x="4829998" y="0"/>
                </a:cubicBezTo>
                <a:cubicBezTo>
                  <a:pt x="5049433" y="-18659"/>
                  <a:pt x="4962170" y="7146"/>
                  <a:pt x="5074211" y="0"/>
                </a:cubicBezTo>
                <a:cubicBezTo>
                  <a:pt x="5188883" y="-4476"/>
                  <a:pt x="5094110" y="-1756"/>
                  <a:pt x="5101346" y="0"/>
                </a:cubicBezTo>
                <a:cubicBezTo>
                  <a:pt x="5073748" y="6591"/>
                  <a:pt x="5880047" y="-16010"/>
                  <a:pt x="6213874" y="0"/>
                </a:cubicBezTo>
                <a:cubicBezTo>
                  <a:pt x="6511614" y="-7945"/>
                  <a:pt x="6230670" y="-1621"/>
                  <a:pt x="6241009" y="0"/>
                </a:cubicBezTo>
                <a:cubicBezTo>
                  <a:pt x="6254109" y="-48218"/>
                  <a:pt x="6573128" y="34576"/>
                  <a:pt x="6919379" y="0"/>
                </a:cubicBezTo>
                <a:cubicBezTo>
                  <a:pt x="7225279" y="-10115"/>
                  <a:pt x="6938897" y="2319"/>
                  <a:pt x="6946514" y="0"/>
                </a:cubicBezTo>
                <a:cubicBezTo>
                  <a:pt x="6955201" y="15918"/>
                  <a:pt x="7642974" y="-45688"/>
                  <a:pt x="7841963" y="0"/>
                </a:cubicBezTo>
                <a:cubicBezTo>
                  <a:pt x="8076744" y="37360"/>
                  <a:pt x="8258723" y="-3234"/>
                  <a:pt x="8520333" y="0"/>
                </a:cubicBezTo>
                <a:cubicBezTo>
                  <a:pt x="8752665" y="26873"/>
                  <a:pt x="9091652" y="56876"/>
                  <a:pt x="9415783" y="0"/>
                </a:cubicBezTo>
                <a:cubicBezTo>
                  <a:pt x="9683768" y="-37511"/>
                  <a:pt x="9748991" y="11960"/>
                  <a:pt x="10094153" y="0"/>
                </a:cubicBezTo>
                <a:cubicBezTo>
                  <a:pt x="10460070" y="15188"/>
                  <a:pt x="10691797" y="42688"/>
                  <a:pt x="10989602" y="0"/>
                </a:cubicBezTo>
                <a:cubicBezTo>
                  <a:pt x="11262920" y="14425"/>
                  <a:pt x="11658522" y="-68483"/>
                  <a:pt x="11885051" y="0"/>
                </a:cubicBezTo>
                <a:cubicBezTo>
                  <a:pt x="12135242" y="47771"/>
                  <a:pt x="12726891" y="-20072"/>
                  <a:pt x="12997579" y="0"/>
                </a:cubicBezTo>
                <a:cubicBezTo>
                  <a:pt x="13269446" y="4736"/>
                  <a:pt x="13009704" y="123"/>
                  <a:pt x="13024714" y="0"/>
                </a:cubicBezTo>
                <a:cubicBezTo>
                  <a:pt x="13036670" y="1522"/>
                  <a:pt x="13044654" y="-807"/>
                  <a:pt x="13051848" y="0"/>
                </a:cubicBezTo>
                <a:cubicBezTo>
                  <a:pt x="13107747" y="-36509"/>
                  <a:pt x="13782783" y="-10480"/>
                  <a:pt x="14164376" y="0"/>
                </a:cubicBezTo>
                <a:cubicBezTo>
                  <a:pt x="14531863" y="-29919"/>
                  <a:pt x="14435060" y="-33248"/>
                  <a:pt x="14625668" y="0"/>
                </a:cubicBezTo>
                <a:cubicBezTo>
                  <a:pt x="14790278" y="42848"/>
                  <a:pt x="15326758" y="-33468"/>
                  <a:pt x="15738196" y="0"/>
                </a:cubicBezTo>
                <a:cubicBezTo>
                  <a:pt x="16190529" y="41876"/>
                  <a:pt x="16005757" y="20012"/>
                  <a:pt x="16199488" y="0"/>
                </a:cubicBezTo>
                <a:cubicBezTo>
                  <a:pt x="16427017" y="6071"/>
                  <a:pt x="16892277" y="17056"/>
                  <a:pt x="17094937" y="0"/>
                </a:cubicBezTo>
                <a:cubicBezTo>
                  <a:pt x="17298178" y="-42456"/>
                  <a:pt x="17282874" y="13176"/>
                  <a:pt x="17339150" y="0"/>
                </a:cubicBezTo>
                <a:cubicBezTo>
                  <a:pt x="17420843" y="11593"/>
                  <a:pt x="17833859" y="1527"/>
                  <a:pt x="18017520" y="0"/>
                </a:cubicBezTo>
                <a:cubicBezTo>
                  <a:pt x="18208357" y="9861"/>
                  <a:pt x="18429788" y="-44922"/>
                  <a:pt x="18695891" y="0"/>
                </a:cubicBezTo>
                <a:cubicBezTo>
                  <a:pt x="18931948" y="12036"/>
                  <a:pt x="18993301" y="10032"/>
                  <a:pt x="19157183" y="0"/>
                </a:cubicBezTo>
                <a:cubicBezTo>
                  <a:pt x="19351562" y="-30784"/>
                  <a:pt x="19451133" y="-4153"/>
                  <a:pt x="19618475" y="0"/>
                </a:cubicBezTo>
                <a:cubicBezTo>
                  <a:pt x="19780874" y="-2709"/>
                  <a:pt x="19636780" y="1366"/>
                  <a:pt x="19645610" y="0"/>
                </a:cubicBezTo>
                <a:cubicBezTo>
                  <a:pt x="19654210" y="-284"/>
                  <a:pt x="19660716" y="-1091"/>
                  <a:pt x="19672744" y="0"/>
                </a:cubicBezTo>
                <a:cubicBezTo>
                  <a:pt x="19686023" y="899"/>
                  <a:pt x="19695032" y="-18"/>
                  <a:pt x="19699879" y="0"/>
                </a:cubicBezTo>
                <a:cubicBezTo>
                  <a:pt x="19703848" y="665"/>
                  <a:pt x="19715234" y="-1146"/>
                  <a:pt x="19727014" y="0"/>
                </a:cubicBezTo>
                <a:cubicBezTo>
                  <a:pt x="19738805" y="-1956"/>
                  <a:pt x="19743996" y="-830"/>
                  <a:pt x="19754149" y="0"/>
                </a:cubicBezTo>
                <a:cubicBezTo>
                  <a:pt x="19737876" y="2013"/>
                  <a:pt x="20094002" y="4345"/>
                  <a:pt x="20215441" y="0"/>
                </a:cubicBezTo>
                <a:cubicBezTo>
                  <a:pt x="20344251" y="-14900"/>
                  <a:pt x="20234860" y="429"/>
                  <a:pt x="20242576" y="0"/>
                </a:cubicBezTo>
                <a:cubicBezTo>
                  <a:pt x="20261469" y="-37839"/>
                  <a:pt x="21064121" y="-32320"/>
                  <a:pt x="21707856" y="0"/>
                </a:cubicBezTo>
                <a:cubicBezTo>
                  <a:pt x="21707142" y="14257"/>
                  <a:pt x="21708703" y="22996"/>
                  <a:pt x="21707856" y="36576"/>
                </a:cubicBezTo>
                <a:cubicBezTo>
                  <a:pt x="21271159" y="51960"/>
                  <a:pt x="21181190" y="28636"/>
                  <a:pt x="20812407" y="36576"/>
                </a:cubicBezTo>
                <a:cubicBezTo>
                  <a:pt x="20422659" y="51578"/>
                  <a:pt x="20342097" y="15824"/>
                  <a:pt x="20134036" y="36576"/>
                </a:cubicBezTo>
                <a:cubicBezTo>
                  <a:pt x="19919646" y="41801"/>
                  <a:pt x="19955264" y="29994"/>
                  <a:pt x="19889823" y="36576"/>
                </a:cubicBezTo>
                <a:cubicBezTo>
                  <a:pt x="19797923" y="24439"/>
                  <a:pt x="19087622" y="83412"/>
                  <a:pt x="18777295" y="36576"/>
                </a:cubicBezTo>
                <a:cubicBezTo>
                  <a:pt x="18438019" y="-13126"/>
                  <a:pt x="18125336" y="26214"/>
                  <a:pt x="17881846" y="36576"/>
                </a:cubicBezTo>
                <a:cubicBezTo>
                  <a:pt x="17604733" y="58066"/>
                  <a:pt x="17636293" y="13729"/>
                  <a:pt x="17420554" y="36576"/>
                </a:cubicBezTo>
                <a:cubicBezTo>
                  <a:pt x="17167334" y="106795"/>
                  <a:pt x="16743753" y="142812"/>
                  <a:pt x="16308027" y="36576"/>
                </a:cubicBezTo>
                <a:cubicBezTo>
                  <a:pt x="15831807" y="22764"/>
                  <a:pt x="15851847" y="49222"/>
                  <a:pt x="15629656" y="36576"/>
                </a:cubicBezTo>
                <a:cubicBezTo>
                  <a:pt x="15405089" y="27007"/>
                  <a:pt x="15434633" y="28917"/>
                  <a:pt x="15385443" y="36576"/>
                </a:cubicBezTo>
                <a:cubicBezTo>
                  <a:pt x="15364631" y="-13605"/>
                  <a:pt x="14762931" y="53288"/>
                  <a:pt x="14272915" y="36576"/>
                </a:cubicBezTo>
                <a:cubicBezTo>
                  <a:pt x="13793141" y="10131"/>
                  <a:pt x="14128175" y="27788"/>
                  <a:pt x="14028702" y="36576"/>
                </a:cubicBezTo>
                <a:cubicBezTo>
                  <a:pt x="13936676" y="46721"/>
                  <a:pt x="13902231" y="29553"/>
                  <a:pt x="13784489" y="36576"/>
                </a:cubicBezTo>
                <a:cubicBezTo>
                  <a:pt x="13711092" y="43909"/>
                  <a:pt x="13353497" y="3292"/>
                  <a:pt x="13106118" y="36576"/>
                </a:cubicBezTo>
                <a:cubicBezTo>
                  <a:pt x="12803407" y="36838"/>
                  <a:pt x="12661661" y="67506"/>
                  <a:pt x="12210669" y="36576"/>
                </a:cubicBezTo>
                <a:cubicBezTo>
                  <a:pt x="11773645" y="37042"/>
                  <a:pt x="11487648" y="-31803"/>
                  <a:pt x="11098141" y="36576"/>
                </a:cubicBezTo>
                <a:cubicBezTo>
                  <a:pt x="10754333" y="85372"/>
                  <a:pt x="10924201" y="31211"/>
                  <a:pt x="10853928" y="36576"/>
                </a:cubicBezTo>
                <a:cubicBezTo>
                  <a:pt x="10791908" y="44451"/>
                  <a:pt x="10837471" y="37673"/>
                  <a:pt x="10826793" y="36576"/>
                </a:cubicBezTo>
                <a:cubicBezTo>
                  <a:pt x="10854562" y="42092"/>
                  <a:pt x="10107437" y="72606"/>
                  <a:pt x="9714266" y="36576"/>
                </a:cubicBezTo>
                <a:cubicBezTo>
                  <a:pt x="9314061" y="84598"/>
                  <a:pt x="9562271" y="28779"/>
                  <a:pt x="9470052" y="36576"/>
                </a:cubicBezTo>
                <a:cubicBezTo>
                  <a:pt x="9383183" y="42985"/>
                  <a:pt x="9452512" y="35375"/>
                  <a:pt x="9442917" y="36576"/>
                </a:cubicBezTo>
                <a:cubicBezTo>
                  <a:pt x="9458702" y="86781"/>
                  <a:pt x="8831545" y="72733"/>
                  <a:pt x="8547468" y="36576"/>
                </a:cubicBezTo>
                <a:cubicBezTo>
                  <a:pt x="8307793" y="-1420"/>
                  <a:pt x="8529420" y="36039"/>
                  <a:pt x="8520333" y="36576"/>
                </a:cubicBezTo>
                <a:cubicBezTo>
                  <a:pt x="8283776" y="52571"/>
                  <a:pt x="8215230" y="40679"/>
                  <a:pt x="7975195" y="36576"/>
                </a:cubicBezTo>
                <a:cubicBezTo>
                  <a:pt x="7735160" y="32473"/>
                  <a:pt x="7645808" y="40639"/>
                  <a:pt x="7407806" y="36576"/>
                </a:cubicBezTo>
                <a:cubicBezTo>
                  <a:pt x="7060597" y="24942"/>
                  <a:pt x="6925821" y="18869"/>
                  <a:pt x="6729435" y="36576"/>
                </a:cubicBezTo>
                <a:cubicBezTo>
                  <a:pt x="6531498" y="61678"/>
                  <a:pt x="6442302" y="32468"/>
                  <a:pt x="6268143" y="36576"/>
                </a:cubicBezTo>
                <a:cubicBezTo>
                  <a:pt x="6092130" y="24921"/>
                  <a:pt x="6248564" y="36591"/>
                  <a:pt x="6241009" y="36576"/>
                </a:cubicBezTo>
                <a:cubicBezTo>
                  <a:pt x="6233998" y="38895"/>
                  <a:pt x="6223209" y="36907"/>
                  <a:pt x="6213874" y="36576"/>
                </a:cubicBezTo>
                <a:cubicBezTo>
                  <a:pt x="6220179" y="42177"/>
                  <a:pt x="5863774" y="83418"/>
                  <a:pt x="5535503" y="36576"/>
                </a:cubicBezTo>
                <a:cubicBezTo>
                  <a:pt x="5254346" y="26263"/>
                  <a:pt x="5080165" y="-12565"/>
                  <a:pt x="4640054" y="36576"/>
                </a:cubicBezTo>
                <a:cubicBezTo>
                  <a:pt x="4206498" y="62776"/>
                  <a:pt x="4116834" y="6443"/>
                  <a:pt x="3961684" y="36576"/>
                </a:cubicBezTo>
                <a:cubicBezTo>
                  <a:pt x="3798209" y="95519"/>
                  <a:pt x="3356803" y="44956"/>
                  <a:pt x="3066235" y="36576"/>
                </a:cubicBezTo>
                <a:cubicBezTo>
                  <a:pt x="2821232" y="-11921"/>
                  <a:pt x="2509907" y="7282"/>
                  <a:pt x="2170786" y="36576"/>
                </a:cubicBezTo>
                <a:cubicBezTo>
                  <a:pt x="1876855" y="1498"/>
                  <a:pt x="1925028" y="32911"/>
                  <a:pt x="1709494" y="36576"/>
                </a:cubicBezTo>
                <a:cubicBezTo>
                  <a:pt x="1477369" y="61959"/>
                  <a:pt x="1407529" y="31287"/>
                  <a:pt x="1248202" y="36576"/>
                </a:cubicBezTo>
                <a:cubicBezTo>
                  <a:pt x="1115605" y="38010"/>
                  <a:pt x="1016415" y="43851"/>
                  <a:pt x="786910" y="36576"/>
                </a:cubicBezTo>
                <a:cubicBezTo>
                  <a:pt x="553092" y="35540"/>
                  <a:pt x="364633" y="61266"/>
                  <a:pt x="0" y="36576"/>
                </a:cubicBezTo>
                <a:cubicBezTo>
                  <a:pt x="-1478" y="19526"/>
                  <a:pt x="-45" y="86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707856"/>
                      <a:gd name="connsiteY0" fmla="*/ 0 h 36576"/>
                      <a:gd name="connsiteX1" fmla="*/ 1112528 w 21707856"/>
                      <a:gd name="connsiteY1" fmla="*/ 0 h 36576"/>
                      <a:gd name="connsiteX2" fmla="*/ 1790898 w 21707856"/>
                      <a:gd name="connsiteY2" fmla="*/ 0 h 36576"/>
                      <a:gd name="connsiteX3" fmla="*/ 2035112 w 21707856"/>
                      <a:gd name="connsiteY3" fmla="*/ 0 h 36576"/>
                      <a:gd name="connsiteX4" fmla="*/ 2279325 w 21707856"/>
                      <a:gd name="connsiteY4" fmla="*/ 0 h 36576"/>
                      <a:gd name="connsiteX5" fmla="*/ 2523538 w 21707856"/>
                      <a:gd name="connsiteY5" fmla="*/ 0 h 36576"/>
                      <a:gd name="connsiteX6" fmla="*/ 2767752 w 21707856"/>
                      <a:gd name="connsiteY6" fmla="*/ 0 h 36576"/>
                      <a:gd name="connsiteX7" fmla="*/ 3229044 w 21707856"/>
                      <a:gd name="connsiteY7" fmla="*/ 0 h 36576"/>
                      <a:gd name="connsiteX8" fmla="*/ 3473257 w 21707856"/>
                      <a:gd name="connsiteY8" fmla="*/ 0 h 36576"/>
                      <a:gd name="connsiteX9" fmla="*/ 3934549 w 21707856"/>
                      <a:gd name="connsiteY9" fmla="*/ 0 h 36576"/>
                      <a:gd name="connsiteX10" fmla="*/ 4829998 w 21707856"/>
                      <a:gd name="connsiteY10" fmla="*/ 0 h 36576"/>
                      <a:gd name="connsiteX11" fmla="*/ 5074211 w 21707856"/>
                      <a:gd name="connsiteY11" fmla="*/ 0 h 36576"/>
                      <a:gd name="connsiteX12" fmla="*/ 5101346 w 21707856"/>
                      <a:gd name="connsiteY12" fmla="*/ 0 h 36576"/>
                      <a:gd name="connsiteX13" fmla="*/ 6213874 w 21707856"/>
                      <a:gd name="connsiteY13" fmla="*/ 0 h 36576"/>
                      <a:gd name="connsiteX14" fmla="*/ 6241009 w 21707856"/>
                      <a:gd name="connsiteY14" fmla="*/ 0 h 36576"/>
                      <a:gd name="connsiteX15" fmla="*/ 6919379 w 21707856"/>
                      <a:gd name="connsiteY15" fmla="*/ 0 h 36576"/>
                      <a:gd name="connsiteX16" fmla="*/ 6946514 w 21707856"/>
                      <a:gd name="connsiteY16" fmla="*/ 0 h 36576"/>
                      <a:gd name="connsiteX17" fmla="*/ 7841963 w 21707856"/>
                      <a:gd name="connsiteY17" fmla="*/ 0 h 36576"/>
                      <a:gd name="connsiteX18" fmla="*/ 8520333 w 21707856"/>
                      <a:gd name="connsiteY18" fmla="*/ 0 h 36576"/>
                      <a:gd name="connsiteX19" fmla="*/ 9415783 w 21707856"/>
                      <a:gd name="connsiteY19" fmla="*/ 0 h 36576"/>
                      <a:gd name="connsiteX20" fmla="*/ 10094153 w 21707856"/>
                      <a:gd name="connsiteY20" fmla="*/ 0 h 36576"/>
                      <a:gd name="connsiteX21" fmla="*/ 10989602 w 21707856"/>
                      <a:gd name="connsiteY21" fmla="*/ 0 h 36576"/>
                      <a:gd name="connsiteX22" fmla="*/ 11885051 w 21707856"/>
                      <a:gd name="connsiteY22" fmla="*/ 0 h 36576"/>
                      <a:gd name="connsiteX23" fmla="*/ 12997579 w 21707856"/>
                      <a:gd name="connsiteY23" fmla="*/ 0 h 36576"/>
                      <a:gd name="connsiteX24" fmla="*/ 13024714 w 21707856"/>
                      <a:gd name="connsiteY24" fmla="*/ 0 h 36576"/>
                      <a:gd name="connsiteX25" fmla="*/ 13051848 w 21707856"/>
                      <a:gd name="connsiteY25" fmla="*/ 0 h 36576"/>
                      <a:gd name="connsiteX26" fmla="*/ 14164376 w 21707856"/>
                      <a:gd name="connsiteY26" fmla="*/ 0 h 36576"/>
                      <a:gd name="connsiteX27" fmla="*/ 14625668 w 21707856"/>
                      <a:gd name="connsiteY27" fmla="*/ 0 h 36576"/>
                      <a:gd name="connsiteX28" fmla="*/ 15738196 w 21707856"/>
                      <a:gd name="connsiteY28" fmla="*/ 0 h 36576"/>
                      <a:gd name="connsiteX29" fmla="*/ 16199488 w 21707856"/>
                      <a:gd name="connsiteY29" fmla="*/ 0 h 36576"/>
                      <a:gd name="connsiteX30" fmla="*/ 17094937 w 21707856"/>
                      <a:gd name="connsiteY30" fmla="*/ 0 h 36576"/>
                      <a:gd name="connsiteX31" fmla="*/ 17339150 w 21707856"/>
                      <a:gd name="connsiteY31" fmla="*/ 0 h 36576"/>
                      <a:gd name="connsiteX32" fmla="*/ 18017520 w 21707856"/>
                      <a:gd name="connsiteY32" fmla="*/ 0 h 36576"/>
                      <a:gd name="connsiteX33" fmla="*/ 18695891 w 21707856"/>
                      <a:gd name="connsiteY33" fmla="*/ 0 h 36576"/>
                      <a:gd name="connsiteX34" fmla="*/ 19157183 w 21707856"/>
                      <a:gd name="connsiteY34" fmla="*/ 0 h 36576"/>
                      <a:gd name="connsiteX35" fmla="*/ 19618475 w 21707856"/>
                      <a:gd name="connsiteY35" fmla="*/ 0 h 36576"/>
                      <a:gd name="connsiteX36" fmla="*/ 19645610 w 21707856"/>
                      <a:gd name="connsiteY36" fmla="*/ 0 h 36576"/>
                      <a:gd name="connsiteX37" fmla="*/ 19672744 w 21707856"/>
                      <a:gd name="connsiteY37" fmla="*/ 0 h 36576"/>
                      <a:gd name="connsiteX38" fmla="*/ 19699879 w 21707856"/>
                      <a:gd name="connsiteY38" fmla="*/ 0 h 36576"/>
                      <a:gd name="connsiteX39" fmla="*/ 19727014 w 21707856"/>
                      <a:gd name="connsiteY39" fmla="*/ 0 h 36576"/>
                      <a:gd name="connsiteX40" fmla="*/ 19754149 w 21707856"/>
                      <a:gd name="connsiteY40" fmla="*/ 0 h 36576"/>
                      <a:gd name="connsiteX41" fmla="*/ 20215441 w 21707856"/>
                      <a:gd name="connsiteY41" fmla="*/ 0 h 36576"/>
                      <a:gd name="connsiteX42" fmla="*/ 20242576 w 21707856"/>
                      <a:gd name="connsiteY42" fmla="*/ 0 h 36576"/>
                      <a:gd name="connsiteX43" fmla="*/ 21707856 w 21707856"/>
                      <a:gd name="connsiteY43" fmla="*/ 0 h 36576"/>
                      <a:gd name="connsiteX44" fmla="*/ 21707856 w 21707856"/>
                      <a:gd name="connsiteY44" fmla="*/ 36576 h 36576"/>
                      <a:gd name="connsiteX45" fmla="*/ 20812407 w 21707856"/>
                      <a:gd name="connsiteY45" fmla="*/ 36576 h 36576"/>
                      <a:gd name="connsiteX46" fmla="*/ 20134036 w 21707856"/>
                      <a:gd name="connsiteY46" fmla="*/ 36576 h 36576"/>
                      <a:gd name="connsiteX47" fmla="*/ 19889823 w 21707856"/>
                      <a:gd name="connsiteY47" fmla="*/ 36576 h 36576"/>
                      <a:gd name="connsiteX48" fmla="*/ 18777295 w 21707856"/>
                      <a:gd name="connsiteY48" fmla="*/ 36576 h 36576"/>
                      <a:gd name="connsiteX49" fmla="*/ 17881846 w 21707856"/>
                      <a:gd name="connsiteY49" fmla="*/ 36576 h 36576"/>
                      <a:gd name="connsiteX50" fmla="*/ 17420554 w 21707856"/>
                      <a:gd name="connsiteY50" fmla="*/ 36576 h 36576"/>
                      <a:gd name="connsiteX51" fmla="*/ 16308027 w 21707856"/>
                      <a:gd name="connsiteY51" fmla="*/ 36576 h 36576"/>
                      <a:gd name="connsiteX52" fmla="*/ 15629656 w 21707856"/>
                      <a:gd name="connsiteY52" fmla="*/ 36576 h 36576"/>
                      <a:gd name="connsiteX53" fmla="*/ 15385443 w 21707856"/>
                      <a:gd name="connsiteY53" fmla="*/ 36576 h 36576"/>
                      <a:gd name="connsiteX54" fmla="*/ 14272915 w 21707856"/>
                      <a:gd name="connsiteY54" fmla="*/ 36576 h 36576"/>
                      <a:gd name="connsiteX55" fmla="*/ 14028702 w 21707856"/>
                      <a:gd name="connsiteY55" fmla="*/ 36576 h 36576"/>
                      <a:gd name="connsiteX56" fmla="*/ 13784489 w 21707856"/>
                      <a:gd name="connsiteY56" fmla="*/ 36576 h 36576"/>
                      <a:gd name="connsiteX57" fmla="*/ 13106118 w 21707856"/>
                      <a:gd name="connsiteY57" fmla="*/ 36576 h 36576"/>
                      <a:gd name="connsiteX58" fmla="*/ 12210669 w 21707856"/>
                      <a:gd name="connsiteY58" fmla="*/ 36576 h 36576"/>
                      <a:gd name="connsiteX59" fmla="*/ 11098141 w 21707856"/>
                      <a:gd name="connsiteY59" fmla="*/ 36576 h 36576"/>
                      <a:gd name="connsiteX60" fmla="*/ 10853928 w 21707856"/>
                      <a:gd name="connsiteY60" fmla="*/ 36576 h 36576"/>
                      <a:gd name="connsiteX61" fmla="*/ 10826793 w 21707856"/>
                      <a:gd name="connsiteY61" fmla="*/ 36576 h 36576"/>
                      <a:gd name="connsiteX62" fmla="*/ 9714266 w 21707856"/>
                      <a:gd name="connsiteY62" fmla="*/ 36576 h 36576"/>
                      <a:gd name="connsiteX63" fmla="*/ 9470052 w 21707856"/>
                      <a:gd name="connsiteY63" fmla="*/ 36576 h 36576"/>
                      <a:gd name="connsiteX64" fmla="*/ 9442917 w 21707856"/>
                      <a:gd name="connsiteY64" fmla="*/ 36576 h 36576"/>
                      <a:gd name="connsiteX65" fmla="*/ 8547468 w 21707856"/>
                      <a:gd name="connsiteY65" fmla="*/ 36576 h 36576"/>
                      <a:gd name="connsiteX66" fmla="*/ 8520333 w 21707856"/>
                      <a:gd name="connsiteY66" fmla="*/ 36576 h 36576"/>
                      <a:gd name="connsiteX67" fmla="*/ 7407806 w 21707856"/>
                      <a:gd name="connsiteY67" fmla="*/ 36576 h 36576"/>
                      <a:gd name="connsiteX68" fmla="*/ 6729435 w 21707856"/>
                      <a:gd name="connsiteY68" fmla="*/ 36576 h 36576"/>
                      <a:gd name="connsiteX69" fmla="*/ 6268143 w 21707856"/>
                      <a:gd name="connsiteY69" fmla="*/ 36576 h 36576"/>
                      <a:gd name="connsiteX70" fmla="*/ 6241009 w 21707856"/>
                      <a:gd name="connsiteY70" fmla="*/ 36576 h 36576"/>
                      <a:gd name="connsiteX71" fmla="*/ 6213874 w 21707856"/>
                      <a:gd name="connsiteY71" fmla="*/ 36576 h 36576"/>
                      <a:gd name="connsiteX72" fmla="*/ 5535503 w 21707856"/>
                      <a:gd name="connsiteY72" fmla="*/ 36576 h 36576"/>
                      <a:gd name="connsiteX73" fmla="*/ 4640054 w 21707856"/>
                      <a:gd name="connsiteY73" fmla="*/ 36576 h 36576"/>
                      <a:gd name="connsiteX74" fmla="*/ 3961684 w 21707856"/>
                      <a:gd name="connsiteY74" fmla="*/ 36576 h 36576"/>
                      <a:gd name="connsiteX75" fmla="*/ 3066235 w 21707856"/>
                      <a:gd name="connsiteY75" fmla="*/ 36576 h 36576"/>
                      <a:gd name="connsiteX76" fmla="*/ 2170786 w 21707856"/>
                      <a:gd name="connsiteY76" fmla="*/ 36576 h 36576"/>
                      <a:gd name="connsiteX77" fmla="*/ 1709494 w 21707856"/>
                      <a:gd name="connsiteY77" fmla="*/ 36576 h 36576"/>
                      <a:gd name="connsiteX78" fmla="*/ 1248202 w 21707856"/>
                      <a:gd name="connsiteY78" fmla="*/ 36576 h 36576"/>
                      <a:gd name="connsiteX79" fmla="*/ 786910 w 21707856"/>
                      <a:gd name="connsiteY79" fmla="*/ 36576 h 36576"/>
                      <a:gd name="connsiteX80" fmla="*/ 0 w 21707856"/>
                      <a:gd name="connsiteY80" fmla="*/ 36576 h 36576"/>
                      <a:gd name="connsiteX81" fmla="*/ 0 w 21707856"/>
                      <a:gd name="connsiteY81" fmla="*/ 0 h 3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</a:cxnLst>
                    <a:rect l="l" t="t" r="r" b="b"/>
                    <a:pathLst>
                      <a:path w="21707856" h="36576" fill="none" extrusionOk="0">
                        <a:moveTo>
                          <a:pt x="0" y="0"/>
                        </a:moveTo>
                        <a:cubicBezTo>
                          <a:pt x="436618" y="-48832"/>
                          <a:pt x="804164" y="8597"/>
                          <a:pt x="1112528" y="0"/>
                        </a:cubicBezTo>
                        <a:cubicBezTo>
                          <a:pt x="1420892" y="-8597"/>
                          <a:pt x="1567179" y="-13728"/>
                          <a:pt x="1790898" y="0"/>
                        </a:cubicBezTo>
                        <a:cubicBezTo>
                          <a:pt x="2014617" y="13728"/>
                          <a:pt x="1942554" y="10896"/>
                          <a:pt x="2035112" y="0"/>
                        </a:cubicBezTo>
                        <a:cubicBezTo>
                          <a:pt x="2127670" y="-10896"/>
                          <a:pt x="2206354" y="11574"/>
                          <a:pt x="2279325" y="0"/>
                        </a:cubicBezTo>
                        <a:cubicBezTo>
                          <a:pt x="2352296" y="-11574"/>
                          <a:pt x="2407529" y="7413"/>
                          <a:pt x="2523538" y="0"/>
                        </a:cubicBezTo>
                        <a:cubicBezTo>
                          <a:pt x="2639547" y="-7413"/>
                          <a:pt x="2646730" y="9423"/>
                          <a:pt x="2767752" y="0"/>
                        </a:cubicBezTo>
                        <a:cubicBezTo>
                          <a:pt x="2888774" y="-9423"/>
                          <a:pt x="3114856" y="-1305"/>
                          <a:pt x="3229044" y="0"/>
                        </a:cubicBezTo>
                        <a:cubicBezTo>
                          <a:pt x="3343232" y="1305"/>
                          <a:pt x="3379439" y="5758"/>
                          <a:pt x="3473257" y="0"/>
                        </a:cubicBezTo>
                        <a:cubicBezTo>
                          <a:pt x="3567075" y="-5758"/>
                          <a:pt x="3704601" y="15288"/>
                          <a:pt x="3934549" y="0"/>
                        </a:cubicBezTo>
                        <a:cubicBezTo>
                          <a:pt x="4164497" y="-15288"/>
                          <a:pt x="4612484" y="21618"/>
                          <a:pt x="4829998" y="0"/>
                        </a:cubicBezTo>
                        <a:cubicBezTo>
                          <a:pt x="5047512" y="-21618"/>
                          <a:pt x="4959802" y="4245"/>
                          <a:pt x="5074211" y="0"/>
                        </a:cubicBezTo>
                        <a:cubicBezTo>
                          <a:pt x="5188620" y="-4245"/>
                          <a:pt x="5093915" y="-839"/>
                          <a:pt x="5101346" y="0"/>
                        </a:cubicBezTo>
                        <a:cubicBezTo>
                          <a:pt x="5108778" y="839"/>
                          <a:pt x="5914609" y="7837"/>
                          <a:pt x="6213874" y="0"/>
                        </a:cubicBezTo>
                        <a:cubicBezTo>
                          <a:pt x="6513139" y="-7837"/>
                          <a:pt x="6231473" y="16"/>
                          <a:pt x="6241009" y="0"/>
                        </a:cubicBezTo>
                        <a:cubicBezTo>
                          <a:pt x="6250545" y="-16"/>
                          <a:pt x="6612731" y="11452"/>
                          <a:pt x="6919379" y="0"/>
                        </a:cubicBezTo>
                        <a:cubicBezTo>
                          <a:pt x="7226027" y="-11452"/>
                          <a:pt x="6937116" y="995"/>
                          <a:pt x="6946514" y="0"/>
                        </a:cubicBezTo>
                        <a:cubicBezTo>
                          <a:pt x="6955912" y="-995"/>
                          <a:pt x="7594205" y="-16759"/>
                          <a:pt x="7841963" y="0"/>
                        </a:cubicBezTo>
                        <a:cubicBezTo>
                          <a:pt x="8089721" y="16759"/>
                          <a:pt x="8298859" y="-5374"/>
                          <a:pt x="8520333" y="0"/>
                        </a:cubicBezTo>
                        <a:cubicBezTo>
                          <a:pt x="8741807" y="5374"/>
                          <a:pt x="9149771" y="26227"/>
                          <a:pt x="9415783" y="0"/>
                        </a:cubicBezTo>
                        <a:cubicBezTo>
                          <a:pt x="9681795" y="-26227"/>
                          <a:pt x="9760528" y="12613"/>
                          <a:pt x="10094153" y="0"/>
                        </a:cubicBezTo>
                        <a:cubicBezTo>
                          <a:pt x="10427778" y="-12613"/>
                          <a:pt x="10699657" y="18953"/>
                          <a:pt x="10989602" y="0"/>
                        </a:cubicBezTo>
                        <a:cubicBezTo>
                          <a:pt x="11279547" y="-18953"/>
                          <a:pt x="11686273" y="-31662"/>
                          <a:pt x="11885051" y="0"/>
                        </a:cubicBezTo>
                        <a:cubicBezTo>
                          <a:pt x="12083829" y="31662"/>
                          <a:pt x="12727690" y="-3490"/>
                          <a:pt x="12997579" y="0"/>
                        </a:cubicBezTo>
                        <a:cubicBezTo>
                          <a:pt x="13267468" y="3490"/>
                          <a:pt x="13012423" y="-474"/>
                          <a:pt x="13024714" y="0"/>
                        </a:cubicBezTo>
                        <a:cubicBezTo>
                          <a:pt x="13037006" y="474"/>
                          <a:pt x="13044842" y="-216"/>
                          <a:pt x="13051848" y="0"/>
                        </a:cubicBezTo>
                        <a:cubicBezTo>
                          <a:pt x="13058854" y="216"/>
                          <a:pt x="13766274" y="18183"/>
                          <a:pt x="14164376" y="0"/>
                        </a:cubicBezTo>
                        <a:cubicBezTo>
                          <a:pt x="14562478" y="-18183"/>
                          <a:pt x="14423280" y="-21665"/>
                          <a:pt x="14625668" y="0"/>
                        </a:cubicBezTo>
                        <a:cubicBezTo>
                          <a:pt x="14828056" y="21665"/>
                          <a:pt x="15321076" y="-48864"/>
                          <a:pt x="15738196" y="0"/>
                        </a:cubicBezTo>
                        <a:cubicBezTo>
                          <a:pt x="16155316" y="48864"/>
                          <a:pt x="16009825" y="4790"/>
                          <a:pt x="16199488" y="0"/>
                        </a:cubicBezTo>
                        <a:cubicBezTo>
                          <a:pt x="16389151" y="-4790"/>
                          <a:pt x="16900150" y="42725"/>
                          <a:pt x="17094937" y="0"/>
                        </a:cubicBezTo>
                        <a:cubicBezTo>
                          <a:pt x="17289724" y="-42725"/>
                          <a:pt x="17277398" y="7502"/>
                          <a:pt x="17339150" y="0"/>
                        </a:cubicBezTo>
                        <a:cubicBezTo>
                          <a:pt x="17400902" y="-7502"/>
                          <a:pt x="17830911" y="-5678"/>
                          <a:pt x="18017520" y="0"/>
                        </a:cubicBezTo>
                        <a:cubicBezTo>
                          <a:pt x="18204129" y="5678"/>
                          <a:pt x="18456704" y="-8928"/>
                          <a:pt x="18695891" y="0"/>
                        </a:cubicBezTo>
                        <a:cubicBezTo>
                          <a:pt x="18935078" y="8928"/>
                          <a:pt x="18984158" y="7980"/>
                          <a:pt x="19157183" y="0"/>
                        </a:cubicBezTo>
                        <a:cubicBezTo>
                          <a:pt x="19330208" y="-7980"/>
                          <a:pt x="19455202" y="3115"/>
                          <a:pt x="19618475" y="0"/>
                        </a:cubicBezTo>
                        <a:cubicBezTo>
                          <a:pt x="19781748" y="-3115"/>
                          <a:pt x="19636683" y="-91"/>
                          <a:pt x="19645610" y="0"/>
                        </a:cubicBezTo>
                        <a:cubicBezTo>
                          <a:pt x="19654537" y="91"/>
                          <a:pt x="19659968" y="-281"/>
                          <a:pt x="19672744" y="0"/>
                        </a:cubicBezTo>
                        <a:cubicBezTo>
                          <a:pt x="19685520" y="281"/>
                          <a:pt x="19694425" y="-122"/>
                          <a:pt x="19699879" y="0"/>
                        </a:cubicBezTo>
                        <a:cubicBezTo>
                          <a:pt x="19705333" y="122"/>
                          <a:pt x="19715301" y="1174"/>
                          <a:pt x="19727014" y="0"/>
                        </a:cubicBezTo>
                        <a:cubicBezTo>
                          <a:pt x="19738728" y="-1174"/>
                          <a:pt x="19743690" y="74"/>
                          <a:pt x="19754149" y="0"/>
                        </a:cubicBezTo>
                        <a:cubicBezTo>
                          <a:pt x="19764609" y="-74"/>
                          <a:pt x="20087826" y="13960"/>
                          <a:pt x="20215441" y="0"/>
                        </a:cubicBezTo>
                        <a:cubicBezTo>
                          <a:pt x="20343056" y="-13960"/>
                          <a:pt x="20233317" y="549"/>
                          <a:pt x="20242576" y="0"/>
                        </a:cubicBezTo>
                        <a:cubicBezTo>
                          <a:pt x="20251836" y="-549"/>
                          <a:pt x="21049530" y="22487"/>
                          <a:pt x="21707856" y="0"/>
                        </a:cubicBezTo>
                        <a:cubicBezTo>
                          <a:pt x="21707203" y="13956"/>
                          <a:pt x="21709425" y="23769"/>
                          <a:pt x="21707856" y="36576"/>
                        </a:cubicBezTo>
                        <a:cubicBezTo>
                          <a:pt x="21265687" y="47554"/>
                          <a:pt x="21185306" y="27485"/>
                          <a:pt x="20812407" y="36576"/>
                        </a:cubicBezTo>
                        <a:cubicBezTo>
                          <a:pt x="20439508" y="45667"/>
                          <a:pt x="20342452" y="33567"/>
                          <a:pt x="20134036" y="36576"/>
                        </a:cubicBezTo>
                        <a:cubicBezTo>
                          <a:pt x="19925620" y="39585"/>
                          <a:pt x="19955543" y="25767"/>
                          <a:pt x="19889823" y="36576"/>
                        </a:cubicBezTo>
                        <a:cubicBezTo>
                          <a:pt x="19824103" y="47385"/>
                          <a:pt x="19066878" y="81530"/>
                          <a:pt x="18777295" y="36576"/>
                        </a:cubicBezTo>
                        <a:cubicBezTo>
                          <a:pt x="18487712" y="-8378"/>
                          <a:pt x="18156713" y="12470"/>
                          <a:pt x="17881846" y="36576"/>
                        </a:cubicBezTo>
                        <a:cubicBezTo>
                          <a:pt x="17606979" y="60682"/>
                          <a:pt x="17635663" y="21709"/>
                          <a:pt x="17420554" y="36576"/>
                        </a:cubicBezTo>
                        <a:cubicBezTo>
                          <a:pt x="17205445" y="51443"/>
                          <a:pt x="16780406" y="51311"/>
                          <a:pt x="16308027" y="36576"/>
                        </a:cubicBezTo>
                        <a:cubicBezTo>
                          <a:pt x="15835648" y="21841"/>
                          <a:pt x="15850489" y="45497"/>
                          <a:pt x="15629656" y="36576"/>
                        </a:cubicBezTo>
                        <a:cubicBezTo>
                          <a:pt x="15408823" y="27655"/>
                          <a:pt x="15434759" y="32188"/>
                          <a:pt x="15385443" y="36576"/>
                        </a:cubicBezTo>
                        <a:cubicBezTo>
                          <a:pt x="15336127" y="40964"/>
                          <a:pt x="14755305" y="61220"/>
                          <a:pt x="14272915" y="36576"/>
                        </a:cubicBezTo>
                        <a:cubicBezTo>
                          <a:pt x="13790525" y="11932"/>
                          <a:pt x="14121907" y="33090"/>
                          <a:pt x="14028702" y="36576"/>
                        </a:cubicBezTo>
                        <a:cubicBezTo>
                          <a:pt x="13935497" y="40062"/>
                          <a:pt x="13899808" y="31821"/>
                          <a:pt x="13784489" y="36576"/>
                        </a:cubicBezTo>
                        <a:cubicBezTo>
                          <a:pt x="13669170" y="41331"/>
                          <a:pt x="13356624" y="42047"/>
                          <a:pt x="13106118" y="36576"/>
                        </a:cubicBezTo>
                        <a:cubicBezTo>
                          <a:pt x="12855612" y="31105"/>
                          <a:pt x="12643761" y="45691"/>
                          <a:pt x="12210669" y="36576"/>
                        </a:cubicBezTo>
                        <a:cubicBezTo>
                          <a:pt x="11777577" y="27461"/>
                          <a:pt x="11443674" y="-16359"/>
                          <a:pt x="11098141" y="36576"/>
                        </a:cubicBezTo>
                        <a:cubicBezTo>
                          <a:pt x="10752608" y="89511"/>
                          <a:pt x="10916511" y="27817"/>
                          <a:pt x="10853928" y="36576"/>
                        </a:cubicBezTo>
                        <a:cubicBezTo>
                          <a:pt x="10791345" y="45335"/>
                          <a:pt x="10836953" y="37846"/>
                          <a:pt x="10826793" y="36576"/>
                        </a:cubicBezTo>
                        <a:cubicBezTo>
                          <a:pt x="10816633" y="35306"/>
                          <a:pt x="10100443" y="-16716"/>
                          <a:pt x="9714266" y="36576"/>
                        </a:cubicBezTo>
                        <a:cubicBezTo>
                          <a:pt x="9328089" y="89868"/>
                          <a:pt x="9556897" y="29133"/>
                          <a:pt x="9470052" y="36576"/>
                        </a:cubicBezTo>
                        <a:cubicBezTo>
                          <a:pt x="9383207" y="44019"/>
                          <a:pt x="9451790" y="35899"/>
                          <a:pt x="9442917" y="36576"/>
                        </a:cubicBezTo>
                        <a:cubicBezTo>
                          <a:pt x="9434045" y="37253"/>
                          <a:pt x="8788011" y="73682"/>
                          <a:pt x="8547468" y="36576"/>
                        </a:cubicBezTo>
                        <a:cubicBezTo>
                          <a:pt x="8306925" y="-530"/>
                          <a:pt x="8529170" y="36623"/>
                          <a:pt x="8520333" y="36576"/>
                        </a:cubicBezTo>
                        <a:cubicBezTo>
                          <a:pt x="8511496" y="36529"/>
                          <a:pt x="7753206" y="44215"/>
                          <a:pt x="7407806" y="36576"/>
                        </a:cubicBezTo>
                        <a:cubicBezTo>
                          <a:pt x="7062406" y="28937"/>
                          <a:pt x="6924752" y="10847"/>
                          <a:pt x="6729435" y="36576"/>
                        </a:cubicBezTo>
                        <a:cubicBezTo>
                          <a:pt x="6534118" y="62305"/>
                          <a:pt x="6442839" y="47089"/>
                          <a:pt x="6268143" y="36576"/>
                        </a:cubicBezTo>
                        <a:cubicBezTo>
                          <a:pt x="6093447" y="26063"/>
                          <a:pt x="6249694" y="35260"/>
                          <a:pt x="6241009" y="36576"/>
                        </a:cubicBezTo>
                        <a:cubicBezTo>
                          <a:pt x="6232324" y="37892"/>
                          <a:pt x="6221735" y="37119"/>
                          <a:pt x="6213874" y="36576"/>
                        </a:cubicBezTo>
                        <a:cubicBezTo>
                          <a:pt x="6206013" y="36033"/>
                          <a:pt x="5814993" y="51921"/>
                          <a:pt x="5535503" y="36576"/>
                        </a:cubicBezTo>
                        <a:cubicBezTo>
                          <a:pt x="5256013" y="21231"/>
                          <a:pt x="5055153" y="1724"/>
                          <a:pt x="4640054" y="36576"/>
                        </a:cubicBezTo>
                        <a:cubicBezTo>
                          <a:pt x="4224955" y="71428"/>
                          <a:pt x="4120470" y="12211"/>
                          <a:pt x="3961684" y="36576"/>
                        </a:cubicBezTo>
                        <a:cubicBezTo>
                          <a:pt x="3802898" y="60942"/>
                          <a:pt x="3326272" y="19568"/>
                          <a:pt x="3066235" y="36576"/>
                        </a:cubicBezTo>
                        <a:cubicBezTo>
                          <a:pt x="2806198" y="53584"/>
                          <a:pt x="2473100" y="73583"/>
                          <a:pt x="2170786" y="36576"/>
                        </a:cubicBezTo>
                        <a:cubicBezTo>
                          <a:pt x="1868472" y="-431"/>
                          <a:pt x="1931604" y="28923"/>
                          <a:pt x="1709494" y="36576"/>
                        </a:cubicBezTo>
                        <a:cubicBezTo>
                          <a:pt x="1487384" y="44229"/>
                          <a:pt x="1393997" y="28794"/>
                          <a:pt x="1248202" y="36576"/>
                        </a:cubicBezTo>
                        <a:cubicBezTo>
                          <a:pt x="1102407" y="44358"/>
                          <a:pt x="1017514" y="45456"/>
                          <a:pt x="786910" y="36576"/>
                        </a:cubicBezTo>
                        <a:cubicBezTo>
                          <a:pt x="556306" y="27696"/>
                          <a:pt x="330530" y="18118"/>
                          <a:pt x="0" y="36576"/>
                        </a:cubicBezTo>
                        <a:cubicBezTo>
                          <a:pt x="-280" y="19369"/>
                          <a:pt x="-134" y="7627"/>
                          <a:pt x="0" y="0"/>
                        </a:cubicBezTo>
                        <a:close/>
                      </a:path>
                      <a:path w="21707856" h="36576" stroke="0" extrusionOk="0">
                        <a:moveTo>
                          <a:pt x="0" y="0"/>
                        </a:moveTo>
                        <a:cubicBezTo>
                          <a:pt x="129286" y="-9900"/>
                          <a:pt x="260370" y="-16997"/>
                          <a:pt x="461292" y="0"/>
                        </a:cubicBezTo>
                        <a:cubicBezTo>
                          <a:pt x="662214" y="16997"/>
                          <a:pt x="475112" y="165"/>
                          <a:pt x="488427" y="0"/>
                        </a:cubicBezTo>
                        <a:cubicBezTo>
                          <a:pt x="501743" y="-165"/>
                          <a:pt x="1140858" y="28654"/>
                          <a:pt x="1600954" y="0"/>
                        </a:cubicBezTo>
                        <a:cubicBezTo>
                          <a:pt x="2061050" y="-28654"/>
                          <a:pt x="1871265" y="10903"/>
                          <a:pt x="2062246" y="0"/>
                        </a:cubicBezTo>
                        <a:cubicBezTo>
                          <a:pt x="2253227" y="-10903"/>
                          <a:pt x="2362544" y="-20870"/>
                          <a:pt x="2523538" y="0"/>
                        </a:cubicBezTo>
                        <a:cubicBezTo>
                          <a:pt x="2684532" y="20870"/>
                          <a:pt x="3360401" y="-6615"/>
                          <a:pt x="3636066" y="0"/>
                        </a:cubicBezTo>
                        <a:cubicBezTo>
                          <a:pt x="3911731" y="6615"/>
                          <a:pt x="3811588" y="-2064"/>
                          <a:pt x="3880279" y="0"/>
                        </a:cubicBezTo>
                        <a:cubicBezTo>
                          <a:pt x="3948970" y="2064"/>
                          <a:pt x="4527287" y="-47083"/>
                          <a:pt x="4992807" y="0"/>
                        </a:cubicBezTo>
                        <a:cubicBezTo>
                          <a:pt x="5458327" y="47083"/>
                          <a:pt x="5748821" y="-8133"/>
                          <a:pt x="6105335" y="0"/>
                        </a:cubicBezTo>
                        <a:cubicBezTo>
                          <a:pt x="6461849" y="8133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429189" y="-10047"/>
                          <a:pt x="7896233" y="0"/>
                        </a:cubicBezTo>
                        <a:cubicBezTo>
                          <a:pt x="8363277" y="10047"/>
                          <a:pt x="8165627" y="5195"/>
                          <a:pt x="8357525" y="0"/>
                        </a:cubicBezTo>
                        <a:cubicBezTo>
                          <a:pt x="8549423" y="-5195"/>
                          <a:pt x="8671344" y="-4988"/>
                          <a:pt x="8818817" y="0"/>
                        </a:cubicBezTo>
                        <a:cubicBezTo>
                          <a:pt x="8966290" y="4988"/>
                          <a:pt x="9440474" y="-20441"/>
                          <a:pt x="9714266" y="0"/>
                        </a:cubicBezTo>
                        <a:cubicBezTo>
                          <a:pt x="9988058" y="20441"/>
                          <a:pt x="10052256" y="-12552"/>
                          <a:pt x="10175558" y="0"/>
                        </a:cubicBezTo>
                        <a:cubicBezTo>
                          <a:pt x="10298860" y="12552"/>
                          <a:pt x="10762539" y="35637"/>
                          <a:pt x="11288085" y="0"/>
                        </a:cubicBezTo>
                        <a:cubicBezTo>
                          <a:pt x="11813631" y="-35637"/>
                          <a:pt x="11957963" y="3788"/>
                          <a:pt x="12400613" y="0"/>
                        </a:cubicBezTo>
                        <a:cubicBezTo>
                          <a:pt x="12843263" y="-3788"/>
                          <a:pt x="12902919" y="14905"/>
                          <a:pt x="13078983" y="0"/>
                        </a:cubicBezTo>
                        <a:cubicBezTo>
                          <a:pt x="13255047" y="-14905"/>
                          <a:pt x="13382117" y="7853"/>
                          <a:pt x="13540275" y="0"/>
                        </a:cubicBezTo>
                        <a:cubicBezTo>
                          <a:pt x="13698433" y="-7853"/>
                          <a:pt x="13554789" y="970"/>
                          <a:pt x="13567410" y="0"/>
                        </a:cubicBezTo>
                        <a:cubicBezTo>
                          <a:pt x="13580032" y="-970"/>
                          <a:pt x="13752672" y="1840"/>
                          <a:pt x="13811623" y="0"/>
                        </a:cubicBezTo>
                        <a:cubicBezTo>
                          <a:pt x="13870574" y="-1840"/>
                          <a:pt x="13983083" y="-4130"/>
                          <a:pt x="14055837" y="0"/>
                        </a:cubicBezTo>
                        <a:cubicBezTo>
                          <a:pt x="14128591" y="4130"/>
                          <a:pt x="14348895" y="20112"/>
                          <a:pt x="14517129" y="0"/>
                        </a:cubicBezTo>
                        <a:cubicBezTo>
                          <a:pt x="14685363" y="-20112"/>
                          <a:pt x="15109951" y="45993"/>
                          <a:pt x="15629656" y="0"/>
                        </a:cubicBezTo>
                        <a:cubicBezTo>
                          <a:pt x="16149361" y="-45993"/>
                          <a:pt x="15978906" y="31365"/>
                          <a:pt x="16308027" y="0"/>
                        </a:cubicBezTo>
                        <a:cubicBezTo>
                          <a:pt x="16637148" y="-31365"/>
                          <a:pt x="16655719" y="16981"/>
                          <a:pt x="16769319" y="0"/>
                        </a:cubicBezTo>
                        <a:cubicBezTo>
                          <a:pt x="16882919" y="-16981"/>
                          <a:pt x="16789897" y="832"/>
                          <a:pt x="16796454" y="0"/>
                        </a:cubicBezTo>
                        <a:cubicBezTo>
                          <a:pt x="16803012" y="-832"/>
                          <a:pt x="16811204" y="1147"/>
                          <a:pt x="16823588" y="0"/>
                        </a:cubicBezTo>
                        <a:cubicBezTo>
                          <a:pt x="16835972" y="-1147"/>
                          <a:pt x="17408977" y="22558"/>
                          <a:pt x="17719037" y="0"/>
                        </a:cubicBezTo>
                        <a:cubicBezTo>
                          <a:pt x="18029097" y="-22558"/>
                          <a:pt x="17852172" y="-7836"/>
                          <a:pt x="17963251" y="0"/>
                        </a:cubicBezTo>
                        <a:cubicBezTo>
                          <a:pt x="18074330" y="7836"/>
                          <a:pt x="18524701" y="-8599"/>
                          <a:pt x="19075778" y="0"/>
                        </a:cubicBezTo>
                        <a:cubicBezTo>
                          <a:pt x="19626855" y="8599"/>
                          <a:pt x="19432938" y="10898"/>
                          <a:pt x="19537070" y="0"/>
                        </a:cubicBezTo>
                        <a:cubicBezTo>
                          <a:pt x="19641202" y="-10898"/>
                          <a:pt x="19557165" y="206"/>
                          <a:pt x="19564205" y="0"/>
                        </a:cubicBezTo>
                        <a:cubicBezTo>
                          <a:pt x="19571245" y="-206"/>
                          <a:pt x="20174378" y="-27276"/>
                          <a:pt x="20459654" y="0"/>
                        </a:cubicBezTo>
                        <a:cubicBezTo>
                          <a:pt x="20744930" y="27276"/>
                          <a:pt x="20601803" y="11879"/>
                          <a:pt x="20703868" y="0"/>
                        </a:cubicBezTo>
                        <a:cubicBezTo>
                          <a:pt x="20805933" y="-11879"/>
                          <a:pt x="21270567" y="36992"/>
                          <a:pt x="21707856" y="0"/>
                        </a:cubicBezTo>
                        <a:cubicBezTo>
                          <a:pt x="21709505" y="15396"/>
                          <a:pt x="21709132" y="22428"/>
                          <a:pt x="21707856" y="36576"/>
                        </a:cubicBezTo>
                        <a:cubicBezTo>
                          <a:pt x="21607813" y="32505"/>
                          <a:pt x="21580996" y="28387"/>
                          <a:pt x="21463643" y="36576"/>
                        </a:cubicBezTo>
                        <a:cubicBezTo>
                          <a:pt x="21346290" y="44765"/>
                          <a:pt x="21443267" y="36418"/>
                          <a:pt x="21436508" y="36576"/>
                        </a:cubicBezTo>
                        <a:cubicBezTo>
                          <a:pt x="21429749" y="36734"/>
                          <a:pt x="21300525" y="34719"/>
                          <a:pt x="21192294" y="36576"/>
                        </a:cubicBezTo>
                        <a:cubicBezTo>
                          <a:pt x="21084063" y="38433"/>
                          <a:pt x="20924418" y="52474"/>
                          <a:pt x="20731002" y="36576"/>
                        </a:cubicBezTo>
                        <a:cubicBezTo>
                          <a:pt x="20537586" y="20678"/>
                          <a:pt x="20203573" y="6311"/>
                          <a:pt x="20052632" y="36576"/>
                        </a:cubicBezTo>
                        <a:cubicBezTo>
                          <a:pt x="19901691" y="66842"/>
                          <a:pt x="19862863" y="45003"/>
                          <a:pt x="19808419" y="36576"/>
                        </a:cubicBezTo>
                        <a:cubicBezTo>
                          <a:pt x="19753975" y="28149"/>
                          <a:pt x="18941544" y="29634"/>
                          <a:pt x="18695891" y="36576"/>
                        </a:cubicBezTo>
                        <a:cubicBezTo>
                          <a:pt x="18450238" y="43518"/>
                          <a:pt x="18294580" y="8872"/>
                          <a:pt x="18017520" y="36576"/>
                        </a:cubicBezTo>
                        <a:cubicBezTo>
                          <a:pt x="17740460" y="64280"/>
                          <a:pt x="17363850" y="22655"/>
                          <a:pt x="16904993" y="36576"/>
                        </a:cubicBezTo>
                        <a:cubicBezTo>
                          <a:pt x="16446136" y="50497"/>
                          <a:pt x="16346013" y="55768"/>
                          <a:pt x="16009544" y="36576"/>
                        </a:cubicBezTo>
                        <a:cubicBezTo>
                          <a:pt x="15673075" y="17384"/>
                          <a:pt x="15762584" y="27480"/>
                          <a:pt x="15548252" y="36576"/>
                        </a:cubicBezTo>
                        <a:cubicBezTo>
                          <a:pt x="15333920" y="45672"/>
                          <a:pt x="14995329" y="45477"/>
                          <a:pt x="14652803" y="36576"/>
                        </a:cubicBezTo>
                        <a:cubicBezTo>
                          <a:pt x="14310277" y="27675"/>
                          <a:pt x="14489332" y="44269"/>
                          <a:pt x="14408589" y="36576"/>
                        </a:cubicBezTo>
                        <a:cubicBezTo>
                          <a:pt x="14327846" y="28883"/>
                          <a:pt x="13938429" y="50747"/>
                          <a:pt x="13730219" y="36576"/>
                        </a:cubicBezTo>
                        <a:cubicBezTo>
                          <a:pt x="13522009" y="22406"/>
                          <a:pt x="13710298" y="35615"/>
                          <a:pt x="13703084" y="36576"/>
                        </a:cubicBezTo>
                        <a:cubicBezTo>
                          <a:pt x="13695871" y="37537"/>
                          <a:pt x="12932184" y="64110"/>
                          <a:pt x="12590556" y="36576"/>
                        </a:cubicBezTo>
                        <a:cubicBezTo>
                          <a:pt x="12248928" y="9042"/>
                          <a:pt x="12239067" y="42940"/>
                          <a:pt x="11912186" y="36576"/>
                        </a:cubicBezTo>
                        <a:cubicBezTo>
                          <a:pt x="11585305" y="30213"/>
                          <a:pt x="11069502" y="31530"/>
                          <a:pt x="10799658" y="36576"/>
                        </a:cubicBezTo>
                        <a:cubicBezTo>
                          <a:pt x="10529814" y="41622"/>
                          <a:pt x="10562273" y="48589"/>
                          <a:pt x="10338366" y="36576"/>
                        </a:cubicBezTo>
                        <a:cubicBezTo>
                          <a:pt x="10114459" y="24563"/>
                          <a:pt x="10154033" y="33688"/>
                          <a:pt x="10094153" y="36576"/>
                        </a:cubicBezTo>
                        <a:cubicBezTo>
                          <a:pt x="10034273" y="39464"/>
                          <a:pt x="9563797" y="43005"/>
                          <a:pt x="9415783" y="36576"/>
                        </a:cubicBezTo>
                        <a:cubicBezTo>
                          <a:pt x="9267769" y="30148"/>
                          <a:pt x="8896833" y="36928"/>
                          <a:pt x="8520333" y="36576"/>
                        </a:cubicBezTo>
                        <a:cubicBezTo>
                          <a:pt x="8143833" y="36225"/>
                          <a:pt x="7819560" y="-6048"/>
                          <a:pt x="7407806" y="36576"/>
                        </a:cubicBezTo>
                        <a:cubicBezTo>
                          <a:pt x="6996052" y="79200"/>
                          <a:pt x="6714190" y="8188"/>
                          <a:pt x="6512357" y="36576"/>
                        </a:cubicBezTo>
                        <a:cubicBezTo>
                          <a:pt x="6310524" y="64964"/>
                          <a:pt x="5942007" y="78830"/>
                          <a:pt x="5399829" y="36576"/>
                        </a:cubicBezTo>
                        <a:cubicBezTo>
                          <a:pt x="4857651" y="-5678"/>
                          <a:pt x="4853257" y="43702"/>
                          <a:pt x="4504380" y="36576"/>
                        </a:cubicBezTo>
                        <a:cubicBezTo>
                          <a:pt x="4155503" y="29450"/>
                          <a:pt x="4367815" y="41229"/>
                          <a:pt x="4260167" y="36576"/>
                        </a:cubicBezTo>
                        <a:cubicBezTo>
                          <a:pt x="4152519" y="31923"/>
                          <a:pt x="3664390" y="48958"/>
                          <a:pt x="3364718" y="36576"/>
                        </a:cubicBezTo>
                        <a:cubicBezTo>
                          <a:pt x="3065046" y="24194"/>
                          <a:pt x="2996419" y="29892"/>
                          <a:pt x="2903426" y="36576"/>
                        </a:cubicBezTo>
                        <a:cubicBezTo>
                          <a:pt x="2810433" y="43260"/>
                          <a:pt x="2762650" y="24524"/>
                          <a:pt x="2659212" y="36576"/>
                        </a:cubicBezTo>
                        <a:cubicBezTo>
                          <a:pt x="2555774" y="48628"/>
                          <a:pt x="2641363" y="37543"/>
                          <a:pt x="2632078" y="36576"/>
                        </a:cubicBezTo>
                        <a:cubicBezTo>
                          <a:pt x="2622793" y="35609"/>
                          <a:pt x="2473115" y="31236"/>
                          <a:pt x="2387864" y="36576"/>
                        </a:cubicBezTo>
                        <a:cubicBezTo>
                          <a:pt x="2302613" y="41916"/>
                          <a:pt x="2194362" y="28392"/>
                          <a:pt x="2143651" y="36576"/>
                        </a:cubicBezTo>
                        <a:cubicBezTo>
                          <a:pt x="2092940" y="44760"/>
                          <a:pt x="1662472" y="25035"/>
                          <a:pt x="1465280" y="36576"/>
                        </a:cubicBezTo>
                        <a:cubicBezTo>
                          <a:pt x="1268088" y="48117"/>
                          <a:pt x="1061348" y="49960"/>
                          <a:pt x="786910" y="36576"/>
                        </a:cubicBezTo>
                        <a:cubicBezTo>
                          <a:pt x="512472" y="23193"/>
                          <a:pt x="353081" y="44478"/>
                          <a:pt x="0" y="36576"/>
                        </a:cubicBezTo>
                        <a:cubicBezTo>
                          <a:pt x="1259" y="23203"/>
                          <a:pt x="-1128" y="8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uble-tap to edit"/>
          <p:cNvSpPr txBox="1">
            <a:spLocks noGrp="1"/>
          </p:cNvSpPr>
          <p:nvPr>
            <p:ph type="body" idx="1"/>
          </p:nvPr>
        </p:nvSpPr>
        <p:spPr>
          <a:xfrm>
            <a:off x="1676400" y="3858768"/>
            <a:ext cx="21031200" cy="850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refugees with autonomy over their livelihoods while transitioning into a new society 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the diaspora to resources and opportunities to accelerate the burdensome bureaucratic system</a:t>
            </a:r>
          </a:p>
          <a:p>
            <a:pPr indent="-228600" defTabSz="914400"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Encourage open and honest communication within the job finding sphere and within refugee communities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endParaRPr lang="en-US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3726" y="1017676"/>
            <a:ext cx="10435916" cy="12479322"/>
            <a:chOff x="-19221" y="251144"/>
            <a:chExt cx="5217958" cy="623966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How we can help millions of people like Nazarii"/>
          <p:cNvSpPr txBox="1">
            <a:spLocks noGrp="1"/>
          </p:cNvSpPr>
          <p:nvPr>
            <p:ph type="title"/>
          </p:nvPr>
        </p:nvSpPr>
        <p:spPr>
          <a:xfrm>
            <a:off x="1280160" y="2486026"/>
            <a:ext cx="7711440" cy="8743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553084">
              <a:defRPr sz="7504"/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we can help millions of people like Nazarii</a:t>
            </a:r>
          </a:p>
        </p:txBody>
      </p:sp>
      <p:sp>
        <p:nvSpPr>
          <p:cNvPr id="129" name="Double-tap to edit"/>
          <p:cNvSpPr txBox="1">
            <a:spLocks noGrp="1"/>
          </p:cNvSpPr>
          <p:nvPr>
            <p:ph type="body" idx="1"/>
          </p:nvPr>
        </p:nvSpPr>
        <p:spPr>
          <a:xfrm>
            <a:off x="12344400" y="1609344"/>
            <a:ext cx="10442448" cy="10460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35000" marR="0" indent="-228600" defTabSz="914400" rtl="0">
              <a:lnSpc>
                <a:spcPct val="2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endParaRPr lang="en-US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635000" marR="0" indent="-228600" defTabSz="914400" rtl="0">
              <a:lnSpc>
                <a:spcPct val="2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Vicious cycle </a:t>
            </a:r>
          </a:p>
          <a:p>
            <a:pPr marL="635000" marR="0" indent="-228600" defTabSz="914400" rtl="0">
              <a:lnSpc>
                <a:spcPct val="2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Automation</a:t>
            </a:r>
          </a:p>
          <a:p>
            <a:pPr marL="635000" marR="0" indent="-228600" defTabSz="914400" rtl="0">
              <a:lnSpc>
                <a:spcPct val="2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Safe access to resources 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endParaRPr lang="en-US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endParaRPr lang="en-US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3726" y="1017676"/>
            <a:ext cx="10435916" cy="12479322"/>
            <a:chOff x="-19221" y="251144"/>
            <a:chExt cx="5217958" cy="6239661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1" name="Web platform"/>
          <p:cNvSpPr txBox="1">
            <a:spLocks noGrp="1"/>
          </p:cNvSpPr>
          <p:nvPr>
            <p:ph type="title"/>
          </p:nvPr>
        </p:nvSpPr>
        <p:spPr>
          <a:xfrm>
            <a:off x="1280160" y="2486026"/>
            <a:ext cx="7711440" cy="8743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platform</a:t>
            </a:r>
          </a:p>
        </p:txBody>
      </p:sp>
      <p:sp>
        <p:nvSpPr>
          <p:cNvPr id="132" name="Web dev info"/>
          <p:cNvSpPr txBox="1">
            <a:spLocks noGrp="1"/>
          </p:cNvSpPr>
          <p:nvPr>
            <p:ph type="body" idx="1"/>
          </p:nvPr>
        </p:nvSpPr>
        <p:spPr>
          <a:xfrm>
            <a:off x="12344400" y="1609344"/>
            <a:ext cx="10442448" cy="10460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Accessibility- public libraries provide access to computers, not phones </a:t>
            </a:r>
          </a:p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Easy to navigate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67E3F-A1FA-324D-BC60-6AED9AC8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635" y="792402"/>
            <a:ext cx="7050920" cy="37952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9CD6A-641D-B648-BCA0-455E6F64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548" y="8458341"/>
            <a:ext cx="8441292" cy="4428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7B31F-CAE5-1341-93EB-2D7655A41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891" y="8294500"/>
            <a:ext cx="3420921" cy="49045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" name="Features and technologies behind them"/>
          <p:cNvSpPr txBox="1">
            <a:spLocks noGrp="1"/>
          </p:cNvSpPr>
          <p:nvPr>
            <p:ph type="title"/>
          </p:nvPr>
        </p:nvSpPr>
        <p:spPr>
          <a:xfrm>
            <a:off x="1609344" y="2486026"/>
            <a:ext cx="7711440" cy="8743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60400">
              <a:defRPr sz="8960"/>
            </a:lvl1pPr>
          </a:lstStyle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4696" y="10570"/>
            <a:ext cx="14589306" cy="13716000"/>
            <a:chOff x="4897348" y="-5799"/>
            <a:chExt cx="7294653" cy="6858000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" name="Security risks and mitigations at each step"/>
          <p:cNvSpPr txBox="1">
            <a:spLocks noGrp="1"/>
          </p:cNvSpPr>
          <p:nvPr>
            <p:ph type="body" idx="1"/>
          </p:nvPr>
        </p:nvSpPr>
        <p:spPr>
          <a:xfrm>
            <a:off x="13265624" y="2065974"/>
            <a:ext cx="9838216" cy="9584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Access to jobs and opportunities </a:t>
            </a:r>
          </a:p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Access to charities, NGOs and aid </a:t>
            </a:r>
          </a:p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Access to human rights and legal advice </a:t>
            </a:r>
          </a:p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Access to a community of people in the same circumstance, speaking the same language</a:t>
            </a:r>
          </a:p>
          <a:p>
            <a:pPr indent="-228600" defTabSz="914400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438339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" y="0"/>
            <a:ext cx="2438339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274" y="0"/>
            <a:ext cx="11293948" cy="12966150"/>
            <a:chOff x="-19221" y="0"/>
            <a:chExt cx="5646974" cy="648307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F57B5-A693-5E40-B863-7134BF03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4" y="4107282"/>
            <a:ext cx="7338322" cy="5520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Community Feature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6C60-84C7-DD48-83AF-6F03BB57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1148" y="1603732"/>
            <a:ext cx="10612168" cy="10461268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36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myCommunity</a:t>
            </a: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” connects you with others in the area, with the same background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People in community can help one another with contributions being verified by our platform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Operated as a peer-to-peer network where transactions are verified using distributed ledger technologies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endParaRPr lang="en-US" sz="3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053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B6110-00CA-F04F-9313-BD7466B2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10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Community feature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072" y="3354746"/>
            <a:ext cx="21707856" cy="36576"/>
          </a:xfrm>
          <a:custGeom>
            <a:avLst/>
            <a:gdLst>
              <a:gd name="connsiteX0" fmla="*/ 0 w 21707856"/>
              <a:gd name="connsiteY0" fmla="*/ 0 h 36576"/>
              <a:gd name="connsiteX1" fmla="*/ 1112528 w 21707856"/>
              <a:gd name="connsiteY1" fmla="*/ 0 h 36576"/>
              <a:gd name="connsiteX2" fmla="*/ 1790898 w 21707856"/>
              <a:gd name="connsiteY2" fmla="*/ 0 h 36576"/>
              <a:gd name="connsiteX3" fmla="*/ 2035112 w 21707856"/>
              <a:gd name="connsiteY3" fmla="*/ 0 h 36576"/>
              <a:gd name="connsiteX4" fmla="*/ 2279325 w 21707856"/>
              <a:gd name="connsiteY4" fmla="*/ 0 h 36576"/>
              <a:gd name="connsiteX5" fmla="*/ 2523538 w 21707856"/>
              <a:gd name="connsiteY5" fmla="*/ 0 h 36576"/>
              <a:gd name="connsiteX6" fmla="*/ 2767752 w 21707856"/>
              <a:gd name="connsiteY6" fmla="*/ 0 h 36576"/>
              <a:gd name="connsiteX7" fmla="*/ 3229044 w 21707856"/>
              <a:gd name="connsiteY7" fmla="*/ 0 h 36576"/>
              <a:gd name="connsiteX8" fmla="*/ 3473257 w 21707856"/>
              <a:gd name="connsiteY8" fmla="*/ 0 h 36576"/>
              <a:gd name="connsiteX9" fmla="*/ 3934549 w 21707856"/>
              <a:gd name="connsiteY9" fmla="*/ 0 h 36576"/>
              <a:gd name="connsiteX10" fmla="*/ 4829998 w 21707856"/>
              <a:gd name="connsiteY10" fmla="*/ 0 h 36576"/>
              <a:gd name="connsiteX11" fmla="*/ 5074211 w 21707856"/>
              <a:gd name="connsiteY11" fmla="*/ 0 h 36576"/>
              <a:gd name="connsiteX12" fmla="*/ 5101346 w 21707856"/>
              <a:gd name="connsiteY12" fmla="*/ 0 h 36576"/>
              <a:gd name="connsiteX13" fmla="*/ 6213874 w 21707856"/>
              <a:gd name="connsiteY13" fmla="*/ 0 h 36576"/>
              <a:gd name="connsiteX14" fmla="*/ 6241009 w 21707856"/>
              <a:gd name="connsiteY14" fmla="*/ 0 h 36576"/>
              <a:gd name="connsiteX15" fmla="*/ 6919379 w 21707856"/>
              <a:gd name="connsiteY15" fmla="*/ 0 h 36576"/>
              <a:gd name="connsiteX16" fmla="*/ 6946514 w 21707856"/>
              <a:gd name="connsiteY16" fmla="*/ 0 h 36576"/>
              <a:gd name="connsiteX17" fmla="*/ 7841963 w 21707856"/>
              <a:gd name="connsiteY17" fmla="*/ 0 h 36576"/>
              <a:gd name="connsiteX18" fmla="*/ 8520333 w 21707856"/>
              <a:gd name="connsiteY18" fmla="*/ 0 h 36576"/>
              <a:gd name="connsiteX19" fmla="*/ 9415783 w 21707856"/>
              <a:gd name="connsiteY19" fmla="*/ 0 h 36576"/>
              <a:gd name="connsiteX20" fmla="*/ 10094153 w 21707856"/>
              <a:gd name="connsiteY20" fmla="*/ 0 h 36576"/>
              <a:gd name="connsiteX21" fmla="*/ 10989602 w 21707856"/>
              <a:gd name="connsiteY21" fmla="*/ 0 h 36576"/>
              <a:gd name="connsiteX22" fmla="*/ 11885051 w 21707856"/>
              <a:gd name="connsiteY22" fmla="*/ 0 h 36576"/>
              <a:gd name="connsiteX23" fmla="*/ 12997579 w 21707856"/>
              <a:gd name="connsiteY23" fmla="*/ 0 h 36576"/>
              <a:gd name="connsiteX24" fmla="*/ 13024714 w 21707856"/>
              <a:gd name="connsiteY24" fmla="*/ 0 h 36576"/>
              <a:gd name="connsiteX25" fmla="*/ 13051848 w 21707856"/>
              <a:gd name="connsiteY25" fmla="*/ 0 h 36576"/>
              <a:gd name="connsiteX26" fmla="*/ 14164376 w 21707856"/>
              <a:gd name="connsiteY26" fmla="*/ 0 h 36576"/>
              <a:gd name="connsiteX27" fmla="*/ 14625668 w 21707856"/>
              <a:gd name="connsiteY27" fmla="*/ 0 h 36576"/>
              <a:gd name="connsiteX28" fmla="*/ 15738196 w 21707856"/>
              <a:gd name="connsiteY28" fmla="*/ 0 h 36576"/>
              <a:gd name="connsiteX29" fmla="*/ 16199488 w 21707856"/>
              <a:gd name="connsiteY29" fmla="*/ 0 h 36576"/>
              <a:gd name="connsiteX30" fmla="*/ 17094937 w 21707856"/>
              <a:gd name="connsiteY30" fmla="*/ 0 h 36576"/>
              <a:gd name="connsiteX31" fmla="*/ 17339150 w 21707856"/>
              <a:gd name="connsiteY31" fmla="*/ 0 h 36576"/>
              <a:gd name="connsiteX32" fmla="*/ 18017520 w 21707856"/>
              <a:gd name="connsiteY32" fmla="*/ 0 h 36576"/>
              <a:gd name="connsiteX33" fmla="*/ 18695891 w 21707856"/>
              <a:gd name="connsiteY33" fmla="*/ 0 h 36576"/>
              <a:gd name="connsiteX34" fmla="*/ 19157183 w 21707856"/>
              <a:gd name="connsiteY34" fmla="*/ 0 h 36576"/>
              <a:gd name="connsiteX35" fmla="*/ 19618475 w 21707856"/>
              <a:gd name="connsiteY35" fmla="*/ 0 h 36576"/>
              <a:gd name="connsiteX36" fmla="*/ 19645610 w 21707856"/>
              <a:gd name="connsiteY36" fmla="*/ 0 h 36576"/>
              <a:gd name="connsiteX37" fmla="*/ 19672744 w 21707856"/>
              <a:gd name="connsiteY37" fmla="*/ 0 h 36576"/>
              <a:gd name="connsiteX38" fmla="*/ 19699879 w 21707856"/>
              <a:gd name="connsiteY38" fmla="*/ 0 h 36576"/>
              <a:gd name="connsiteX39" fmla="*/ 19727014 w 21707856"/>
              <a:gd name="connsiteY39" fmla="*/ 0 h 36576"/>
              <a:gd name="connsiteX40" fmla="*/ 19754149 w 21707856"/>
              <a:gd name="connsiteY40" fmla="*/ 0 h 36576"/>
              <a:gd name="connsiteX41" fmla="*/ 20215441 w 21707856"/>
              <a:gd name="connsiteY41" fmla="*/ 0 h 36576"/>
              <a:gd name="connsiteX42" fmla="*/ 20242576 w 21707856"/>
              <a:gd name="connsiteY42" fmla="*/ 0 h 36576"/>
              <a:gd name="connsiteX43" fmla="*/ 21707856 w 21707856"/>
              <a:gd name="connsiteY43" fmla="*/ 0 h 36576"/>
              <a:gd name="connsiteX44" fmla="*/ 21707856 w 21707856"/>
              <a:gd name="connsiteY44" fmla="*/ 36576 h 36576"/>
              <a:gd name="connsiteX45" fmla="*/ 20812407 w 21707856"/>
              <a:gd name="connsiteY45" fmla="*/ 36576 h 36576"/>
              <a:gd name="connsiteX46" fmla="*/ 20134036 w 21707856"/>
              <a:gd name="connsiteY46" fmla="*/ 36576 h 36576"/>
              <a:gd name="connsiteX47" fmla="*/ 19889823 w 21707856"/>
              <a:gd name="connsiteY47" fmla="*/ 36576 h 36576"/>
              <a:gd name="connsiteX48" fmla="*/ 18777295 w 21707856"/>
              <a:gd name="connsiteY48" fmla="*/ 36576 h 36576"/>
              <a:gd name="connsiteX49" fmla="*/ 17881846 w 21707856"/>
              <a:gd name="connsiteY49" fmla="*/ 36576 h 36576"/>
              <a:gd name="connsiteX50" fmla="*/ 17420554 w 21707856"/>
              <a:gd name="connsiteY50" fmla="*/ 36576 h 36576"/>
              <a:gd name="connsiteX51" fmla="*/ 16308027 w 21707856"/>
              <a:gd name="connsiteY51" fmla="*/ 36576 h 36576"/>
              <a:gd name="connsiteX52" fmla="*/ 15629656 w 21707856"/>
              <a:gd name="connsiteY52" fmla="*/ 36576 h 36576"/>
              <a:gd name="connsiteX53" fmla="*/ 15385443 w 21707856"/>
              <a:gd name="connsiteY53" fmla="*/ 36576 h 36576"/>
              <a:gd name="connsiteX54" fmla="*/ 14272915 w 21707856"/>
              <a:gd name="connsiteY54" fmla="*/ 36576 h 36576"/>
              <a:gd name="connsiteX55" fmla="*/ 14028702 w 21707856"/>
              <a:gd name="connsiteY55" fmla="*/ 36576 h 36576"/>
              <a:gd name="connsiteX56" fmla="*/ 13784489 w 21707856"/>
              <a:gd name="connsiteY56" fmla="*/ 36576 h 36576"/>
              <a:gd name="connsiteX57" fmla="*/ 13106118 w 21707856"/>
              <a:gd name="connsiteY57" fmla="*/ 36576 h 36576"/>
              <a:gd name="connsiteX58" fmla="*/ 12210669 w 21707856"/>
              <a:gd name="connsiteY58" fmla="*/ 36576 h 36576"/>
              <a:gd name="connsiteX59" fmla="*/ 11098141 w 21707856"/>
              <a:gd name="connsiteY59" fmla="*/ 36576 h 36576"/>
              <a:gd name="connsiteX60" fmla="*/ 10853928 w 21707856"/>
              <a:gd name="connsiteY60" fmla="*/ 36576 h 36576"/>
              <a:gd name="connsiteX61" fmla="*/ 10826793 w 21707856"/>
              <a:gd name="connsiteY61" fmla="*/ 36576 h 36576"/>
              <a:gd name="connsiteX62" fmla="*/ 9714266 w 21707856"/>
              <a:gd name="connsiteY62" fmla="*/ 36576 h 36576"/>
              <a:gd name="connsiteX63" fmla="*/ 9470052 w 21707856"/>
              <a:gd name="connsiteY63" fmla="*/ 36576 h 36576"/>
              <a:gd name="connsiteX64" fmla="*/ 9442917 w 21707856"/>
              <a:gd name="connsiteY64" fmla="*/ 36576 h 36576"/>
              <a:gd name="connsiteX65" fmla="*/ 8547468 w 21707856"/>
              <a:gd name="connsiteY65" fmla="*/ 36576 h 36576"/>
              <a:gd name="connsiteX66" fmla="*/ 8520333 w 21707856"/>
              <a:gd name="connsiteY66" fmla="*/ 36576 h 36576"/>
              <a:gd name="connsiteX67" fmla="*/ 7952944 w 21707856"/>
              <a:gd name="connsiteY67" fmla="*/ 36576 h 36576"/>
              <a:gd name="connsiteX68" fmla="*/ 7407806 w 21707856"/>
              <a:gd name="connsiteY68" fmla="*/ 36576 h 36576"/>
              <a:gd name="connsiteX69" fmla="*/ 6729435 w 21707856"/>
              <a:gd name="connsiteY69" fmla="*/ 36576 h 36576"/>
              <a:gd name="connsiteX70" fmla="*/ 6268143 w 21707856"/>
              <a:gd name="connsiteY70" fmla="*/ 36576 h 36576"/>
              <a:gd name="connsiteX71" fmla="*/ 6241009 w 21707856"/>
              <a:gd name="connsiteY71" fmla="*/ 36576 h 36576"/>
              <a:gd name="connsiteX72" fmla="*/ 6213874 w 21707856"/>
              <a:gd name="connsiteY72" fmla="*/ 36576 h 36576"/>
              <a:gd name="connsiteX73" fmla="*/ 5535503 w 21707856"/>
              <a:gd name="connsiteY73" fmla="*/ 36576 h 36576"/>
              <a:gd name="connsiteX74" fmla="*/ 4640054 w 21707856"/>
              <a:gd name="connsiteY74" fmla="*/ 36576 h 36576"/>
              <a:gd name="connsiteX75" fmla="*/ 3961684 w 21707856"/>
              <a:gd name="connsiteY75" fmla="*/ 36576 h 36576"/>
              <a:gd name="connsiteX76" fmla="*/ 3066235 w 21707856"/>
              <a:gd name="connsiteY76" fmla="*/ 36576 h 36576"/>
              <a:gd name="connsiteX77" fmla="*/ 2170786 w 21707856"/>
              <a:gd name="connsiteY77" fmla="*/ 36576 h 36576"/>
              <a:gd name="connsiteX78" fmla="*/ 1709494 w 21707856"/>
              <a:gd name="connsiteY78" fmla="*/ 36576 h 36576"/>
              <a:gd name="connsiteX79" fmla="*/ 1248202 w 21707856"/>
              <a:gd name="connsiteY79" fmla="*/ 36576 h 36576"/>
              <a:gd name="connsiteX80" fmla="*/ 786910 w 21707856"/>
              <a:gd name="connsiteY80" fmla="*/ 36576 h 36576"/>
              <a:gd name="connsiteX81" fmla="*/ 0 w 21707856"/>
              <a:gd name="connsiteY81" fmla="*/ 36576 h 36576"/>
              <a:gd name="connsiteX82" fmla="*/ 0 w 21707856"/>
              <a:gd name="connsiteY82" fmla="*/ 0 h 36576"/>
              <a:gd name="connsiteX0" fmla="*/ 0 w 21707856"/>
              <a:gd name="connsiteY0" fmla="*/ 0 h 36576"/>
              <a:gd name="connsiteX1" fmla="*/ 461292 w 21707856"/>
              <a:gd name="connsiteY1" fmla="*/ 0 h 36576"/>
              <a:gd name="connsiteX2" fmla="*/ 488427 w 21707856"/>
              <a:gd name="connsiteY2" fmla="*/ 0 h 36576"/>
              <a:gd name="connsiteX3" fmla="*/ 1600954 w 21707856"/>
              <a:gd name="connsiteY3" fmla="*/ 0 h 36576"/>
              <a:gd name="connsiteX4" fmla="*/ 2062246 w 21707856"/>
              <a:gd name="connsiteY4" fmla="*/ 0 h 36576"/>
              <a:gd name="connsiteX5" fmla="*/ 2523538 w 21707856"/>
              <a:gd name="connsiteY5" fmla="*/ 0 h 36576"/>
              <a:gd name="connsiteX6" fmla="*/ 3636066 w 21707856"/>
              <a:gd name="connsiteY6" fmla="*/ 0 h 36576"/>
              <a:gd name="connsiteX7" fmla="*/ 3880279 w 21707856"/>
              <a:gd name="connsiteY7" fmla="*/ 0 h 36576"/>
              <a:gd name="connsiteX8" fmla="*/ 4992807 w 21707856"/>
              <a:gd name="connsiteY8" fmla="*/ 0 h 36576"/>
              <a:gd name="connsiteX9" fmla="*/ 6105335 w 21707856"/>
              <a:gd name="connsiteY9" fmla="*/ 0 h 36576"/>
              <a:gd name="connsiteX10" fmla="*/ 6783705 w 21707856"/>
              <a:gd name="connsiteY10" fmla="*/ 0 h 36576"/>
              <a:gd name="connsiteX11" fmla="*/ 7896233 w 21707856"/>
              <a:gd name="connsiteY11" fmla="*/ 0 h 36576"/>
              <a:gd name="connsiteX12" fmla="*/ 8357525 w 21707856"/>
              <a:gd name="connsiteY12" fmla="*/ 0 h 36576"/>
              <a:gd name="connsiteX13" fmla="*/ 8818817 w 21707856"/>
              <a:gd name="connsiteY13" fmla="*/ 0 h 36576"/>
              <a:gd name="connsiteX14" fmla="*/ 9714266 w 21707856"/>
              <a:gd name="connsiteY14" fmla="*/ 0 h 36576"/>
              <a:gd name="connsiteX15" fmla="*/ 10175558 w 21707856"/>
              <a:gd name="connsiteY15" fmla="*/ 0 h 36576"/>
              <a:gd name="connsiteX16" fmla="*/ 11288085 w 21707856"/>
              <a:gd name="connsiteY16" fmla="*/ 0 h 36576"/>
              <a:gd name="connsiteX17" fmla="*/ 12400613 w 21707856"/>
              <a:gd name="connsiteY17" fmla="*/ 0 h 36576"/>
              <a:gd name="connsiteX18" fmla="*/ 13078983 w 21707856"/>
              <a:gd name="connsiteY18" fmla="*/ 0 h 36576"/>
              <a:gd name="connsiteX19" fmla="*/ 13540275 w 21707856"/>
              <a:gd name="connsiteY19" fmla="*/ 0 h 36576"/>
              <a:gd name="connsiteX20" fmla="*/ 13567410 w 21707856"/>
              <a:gd name="connsiteY20" fmla="*/ 0 h 36576"/>
              <a:gd name="connsiteX21" fmla="*/ 13811623 w 21707856"/>
              <a:gd name="connsiteY21" fmla="*/ 0 h 36576"/>
              <a:gd name="connsiteX22" fmla="*/ 14055837 w 21707856"/>
              <a:gd name="connsiteY22" fmla="*/ 0 h 36576"/>
              <a:gd name="connsiteX23" fmla="*/ 14517129 w 21707856"/>
              <a:gd name="connsiteY23" fmla="*/ 0 h 36576"/>
              <a:gd name="connsiteX24" fmla="*/ 15629656 w 21707856"/>
              <a:gd name="connsiteY24" fmla="*/ 0 h 36576"/>
              <a:gd name="connsiteX25" fmla="*/ 16308027 w 21707856"/>
              <a:gd name="connsiteY25" fmla="*/ 0 h 36576"/>
              <a:gd name="connsiteX26" fmla="*/ 16769319 w 21707856"/>
              <a:gd name="connsiteY26" fmla="*/ 0 h 36576"/>
              <a:gd name="connsiteX27" fmla="*/ 16796454 w 21707856"/>
              <a:gd name="connsiteY27" fmla="*/ 0 h 36576"/>
              <a:gd name="connsiteX28" fmla="*/ 16823588 w 21707856"/>
              <a:gd name="connsiteY28" fmla="*/ 0 h 36576"/>
              <a:gd name="connsiteX29" fmla="*/ 17719037 w 21707856"/>
              <a:gd name="connsiteY29" fmla="*/ 0 h 36576"/>
              <a:gd name="connsiteX30" fmla="*/ 17963251 w 21707856"/>
              <a:gd name="connsiteY30" fmla="*/ 0 h 36576"/>
              <a:gd name="connsiteX31" fmla="*/ 19075778 w 21707856"/>
              <a:gd name="connsiteY31" fmla="*/ 0 h 36576"/>
              <a:gd name="connsiteX32" fmla="*/ 19537070 w 21707856"/>
              <a:gd name="connsiteY32" fmla="*/ 0 h 36576"/>
              <a:gd name="connsiteX33" fmla="*/ 19564205 w 21707856"/>
              <a:gd name="connsiteY33" fmla="*/ 0 h 36576"/>
              <a:gd name="connsiteX34" fmla="*/ 20459654 w 21707856"/>
              <a:gd name="connsiteY34" fmla="*/ 0 h 36576"/>
              <a:gd name="connsiteX35" fmla="*/ 20703868 w 21707856"/>
              <a:gd name="connsiteY35" fmla="*/ 0 h 36576"/>
              <a:gd name="connsiteX36" fmla="*/ 21707856 w 21707856"/>
              <a:gd name="connsiteY36" fmla="*/ 0 h 36576"/>
              <a:gd name="connsiteX37" fmla="*/ 21707856 w 21707856"/>
              <a:gd name="connsiteY37" fmla="*/ 36576 h 36576"/>
              <a:gd name="connsiteX38" fmla="*/ 21463643 w 21707856"/>
              <a:gd name="connsiteY38" fmla="*/ 36576 h 36576"/>
              <a:gd name="connsiteX39" fmla="*/ 21436508 w 21707856"/>
              <a:gd name="connsiteY39" fmla="*/ 36576 h 36576"/>
              <a:gd name="connsiteX40" fmla="*/ 21192294 w 21707856"/>
              <a:gd name="connsiteY40" fmla="*/ 36576 h 36576"/>
              <a:gd name="connsiteX41" fmla="*/ 20731002 w 21707856"/>
              <a:gd name="connsiteY41" fmla="*/ 36576 h 36576"/>
              <a:gd name="connsiteX42" fmla="*/ 20052632 w 21707856"/>
              <a:gd name="connsiteY42" fmla="*/ 36576 h 36576"/>
              <a:gd name="connsiteX43" fmla="*/ 19808419 w 21707856"/>
              <a:gd name="connsiteY43" fmla="*/ 36576 h 36576"/>
              <a:gd name="connsiteX44" fmla="*/ 18695891 w 21707856"/>
              <a:gd name="connsiteY44" fmla="*/ 36576 h 36576"/>
              <a:gd name="connsiteX45" fmla="*/ 18017520 w 21707856"/>
              <a:gd name="connsiteY45" fmla="*/ 36576 h 36576"/>
              <a:gd name="connsiteX46" fmla="*/ 16904993 w 21707856"/>
              <a:gd name="connsiteY46" fmla="*/ 36576 h 36576"/>
              <a:gd name="connsiteX47" fmla="*/ 16009544 w 21707856"/>
              <a:gd name="connsiteY47" fmla="*/ 36576 h 36576"/>
              <a:gd name="connsiteX48" fmla="*/ 15548252 w 21707856"/>
              <a:gd name="connsiteY48" fmla="*/ 36576 h 36576"/>
              <a:gd name="connsiteX49" fmla="*/ 14652803 w 21707856"/>
              <a:gd name="connsiteY49" fmla="*/ 36576 h 36576"/>
              <a:gd name="connsiteX50" fmla="*/ 14408589 w 21707856"/>
              <a:gd name="connsiteY50" fmla="*/ 36576 h 36576"/>
              <a:gd name="connsiteX51" fmla="*/ 13730219 w 21707856"/>
              <a:gd name="connsiteY51" fmla="*/ 36576 h 36576"/>
              <a:gd name="connsiteX52" fmla="*/ 13703084 w 21707856"/>
              <a:gd name="connsiteY52" fmla="*/ 36576 h 36576"/>
              <a:gd name="connsiteX53" fmla="*/ 12590556 w 21707856"/>
              <a:gd name="connsiteY53" fmla="*/ 36576 h 36576"/>
              <a:gd name="connsiteX54" fmla="*/ 11912186 w 21707856"/>
              <a:gd name="connsiteY54" fmla="*/ 36576 h 36576"/>
              <a:gd name="connsiteX55" fmla="*/ 10799658 w 21707856"/>
              <a:gd name="connsiteY55" fmla="*/ 36576 h 36576"/>
              <a:gd name="connsiteX56" fmla="*/ 10338366 w 21707856"/>
              <a:gd name="connsiteY56" fmla="*/ 36576 h 36576"/>
              <a:gd name="connsiteX57" fmla="*/ 10094153 w 21707856"/>
              <a:gd name="connsiteY57" fmla="*/ 36576 h 36576"/>
              <a:gd name="connsiteX58" fmla="*/ 9415783 w 21707856"/>
              <a:gd name="connsiteY58" fmla="*/ 36576 h 36576"/>
              <a:gd name="connsiteX59" fmla="*/ 8520333 w 21707856"/>
              <a:gd name="connsiteY59" fmla="*/ 36576 h 36576"/>
              <a:gd name="connsiteX60" fmla="*/ 7407806 w 21707856"/>
              <a:gd name="connsiteY60" fmla="*/ 36576 h 36576"/>
              <a:gd name="connsiteX61" fmla="*/ 6512357 w 21707856"/>
              <a:gd name="connsiteY61" fmla="*/ 36576 h 36576"/>
              <a:gd name="connsiteX62" fmla="*/ 5399829 w 21707856"/>
              <a:gd name="connsiteY62" fmla="*/ 36576 h 36576"/>
              <a:gd name="connsiteX63" fmla="*/ 4504380 w 21707856"/>
              <a:gd name="connsiteY63" fmla="*/ 36576 h 36576"/>
              <a:gd name="connsiteX64" fmla="*/ 4260167 w 21707856"/>
              <a:gd name="connsiteY64" fmla="*/ 36576 h 36576"/>
              <a:gd name="connsiteX65" fmla="*/ 3364718 w 21707856"/>
              <a:gd name="connsiteY65" fmla="*/ 36576 h 36576"/>
              <a:gd name="connsiteX66" fmla="*/ 2903426 w 21707856"/>
              <a:gd name="connsiteY66" fmla="*/ 36576 h 36576"/>
              <a:gd name="connsiteX67" fmla="*/ 2659212 w 21707856"/>
              <a:gd name="connsiteY67" fmla="*/ 36576 h 36576"/>
              <a:gd name="connsiteX68" fmla="*/ 2632078 w 21707856"/>
              <a:gd name="connsiteY68" fmla="*/ 36576 h 36576"/>
              <a:gd name="connsiteX69" fmla="*/ 2387864 w 21707856"/>
              <a:gd name="connsiteY69" fmla="*/ 36576 h 36576"/>
              <a:gd name="connsiteX70" fmla="*/ 2143651 w 21707856"/>
              <a:gd name="connsiteY70" fmla="*/ 36576 h 36576"/>
              <a:gd name="connsiteX71" fmla="*/ 1465280 w 21707856"/>
              <a:gd name="connsiteY71" fmla="*/ 36576 h 36576"/>
              <a:gd name="connsiteX72" fmla="*/ 786910 w 21707856"/>
              <a:gd name="connsiteY72" fmla="*/ 36576 h 36576"/>
              <a:gd name="connsiteX73" fmla="*/ 0 w 21707856"/>
              <a:gd name="connsiteY73" fmla="*/ 36576 h 36576"/>
              <a:gd name="connsiteX74" fmla="*/ 0 w 21707856"/>
              <a:gd name="connsiteY74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1707856" h="36576" fill="none" extrusionOk="0">
                <a:moveTo>
                  <a:pt x="0" y="0"/>
                </a:moveTo>
                <a:cubicBezTo>
                  <a:pt x="396629" y="-41788"/>
                  <a:pt x="792051" y="58620"/>
                  <a:pt x="1112528" y="0"/>
                </a:cubicBezTo>
                <a:cubicBezTo>
                  <a:pt x="1396114" y="-14484"/>
                  <a:pt x="1561257" y="-10380"/>
                  <a:pt x="1790898" y="0"/>
                </a:cubicBezTo>
                <a:cubicBezTo>
                  <a:pt x="2018643" y="150"/>
                  <a:pt x="1939586" y="9149"/>
                  <a:pt x="2035112" y="0"/>
                </a:cubicBezTo>
                <a:cubicBezTo>
                  <a:pt x="2130947" y="3388"/>
                  <a:pt x="2209157" y="19292"/>
                  <a:pt x="2279325" y="0"/>
                </a:cubicBezTo>
                <a:cubicBezTo>
                  <a:pt x="2355321" y="-13065"/>
                  <a:pt x="2407176" y="11313"/>
                  <a:pt x="2523538" y="0"/>
                </a:cubicBezTo>
                <a:cubicBezTo>
                  <a:pt x="2640148" y="-6561"/>
                  <a:pt x="2647300" y="8863"/>
                  <a:pt x="2767752" y="0"/>
                </a:cubicBezTo>
                <a:cubicBezTo>
                  <a:pt x="2862829" y="-83"/>
                  <a:pt x="3131920" y="2236"/>
                  <a:pt x="3229044" y="0"/>
                </a:cubicBezTo>
                <a:cubicBezTo>
                  <a:pt x="3345641" y="3007"/>
                  <a:pt x="3385938" y="345"/>
                  <a:pt x="3473257" y="0"/>
                </a:cubicBezTo>
                <a:cubicBezTo>
                  <a:pt x="3572614" y="7172"/>
                  <a:pt x="3738033" y="20368"/>
                  <a:pt x="3934549" y="0"/>
                </a:cubicBezTo>
                <a:cubicBezTo>
                  <a:pt x="4197173" y="5125"/>
                  <a:pt x="4627611" y="10490"/>
                  <a:pt x="4829998" y="0"/>
                </a:cubicBezTo>
                <a:cubicBezTo>
                  <a:pt x="5054518" y="-21988"/>
                  <a:pt x="4963538" y="-4668"/>
                  <a:pt x="5074211" y="0"/>
                </a:cubicBezTo>
                <a:cubicBezTo>
                  <a:pt x="5189080" y="-4501"/>
                  <a:pt x="5094044" y="1013"/>
                  <a:pt x="5101346" y="0"/>
                </a:cubicBezTo>
                <a:cubicBezTo>
                  <a:pt x="5157173" y="-5239"/>
                  <a:pt x="5943744" y="-39751"/>
                  <a:pt x="6213874" y="0"/>
                </a:cubicBezTo>
                <a:cubicBezTo>
                  <a:pt x="6512988" y="-8378"/>
                  <a:pt x="6231299" y="-252"/>
                  <a:pt x="6241009" y="0"/>
                </a:cubicBezTo>
                <a:cubicBezTo>
                  <a:pt x="6291789" y="392"/>
                  <a:pt x="6630675" y="-8057"/>
                  <a:pt x="6919379" y="0"/>
                </a:cubicBezTo>
                <a:cubicBezTo>
                  <a:pt x="7225811" y="-11398"/>
                  <a:pt x="6936562" y="791"/>
                  <a:pt x="6946514" y="0"/>
                </a:cubicBezTo>
                <a:cubicBezTo>
                  <a:pt x="6944569" y="-40153"/>
                  <a:pt x="7618437" y="26049"/>
                  <a:pt x="7841963" y="0"/>
                </a:cubicBezTo>
                <a:cubicBezTo>
                  <a:pt x="8070978" y="35023"/>
                  <a:pt x="8298391" y="345"/>
                  <a:pt x="8520333" y="0"/>
                </a:cubicBezTo>
                <a:cubicBezTo>
                  <a:pt x="8693942" y="-1910"/>
                  <a:pt x="9150885" y="26"/>
                  <a:pt x="9415783" y="0"/>
                </a:cubicBezTo>
                <a:cubicBezTo>
                  <a:pt x="9670477" y="-16887"/>
                  <a:pt x="9745435" y="20495"/>
                  <a:pt x="10094153" y="0"/>
                </a:cubicBezTo>
                <a:cubicBezTo>
                  <a:pt x="10436917" y="12414"/>
                  <a:pt x="10755161" y="-1743"/>
                  <a:pt x="10989602" y="0"/>
                </a:cubicBezTo>
                <a:cubicBezTo>
                  <a:pt x="11312112" y="-54054"/>
                  <a:pt x="11713848" y="-35473"/>
                  <a:pt x="11885051" y="0"/>
                </a:cubicBezTo>
                <a:cubicBezTo>
                  <a:pt x="12076636" y="66675"/>
                  <a:pt x="12735495" y="-1873"/>
                  <a:pt x="12997579" y="0"/>
                </a:cubicBezTo>
                <a:cubicBezTo>
                  <a:pt x="13266213" y="3533"/>
                  <a:pt x="13011220" y="-1277"/>
                  <a:pt x="13024714" y="0"/>
                </a:cubicBezTo>
                <a:cubicBezTo>
                  <a:pt x="13037263" y="372"/>
                  <a:pt x="13044814" y="-1479"/>
                  <a:pt x="13051848" y="0"/>
                </a:cubicBezTo>
                <a:cubicBezTo>
                  <a:pt x="13077298" y="6378"/>
                  <a:pt x="13790681" y="14372"/>
                  <a:pt x="14164376" y="0"/>
                </a:cubicBezTo>
                <a:cubicBezTo>
                  <a:pt x="14561566" y="-14030"/>
                  <a:pt x="14407489" y="-13411"/>
                  <a:pt x="14625668" y="0"/>
                </a:cubicBezTo>
                <a:cubicBezTo>
                  <a:pt x="14815445" y="-8819"/>
                  <a:pt x="15380906" y="-109680"/>
                  <a:pt x="15738196" y="0"/>
                </a:cubicBezTo>
                <a:cubicBezTo>
                  <a:pt x="16140308" y="37006"/>
                  <a:pt x="16034716" y="651"/>
                  <a:pt x="16199488" y="0"/>
                </a:cubicBezTo>
                <a:cubicBezTo>
                  <a:pt x="16405611" y="-25156"/>
                  <a:pt x="16904653" y="27747"/>
                  <a:pt x="17094937" y="0"/>
                </a:cubicBezTo>
                <a:cubicBezTo>
                  <a:pt x="17294028" y="-47582"/>
                  <a:pt x="17276240" y="7096"/>
                  <a:pt x="17339150" y="0"/>
                </a:cubicBezTo>
                <a:cubicBezTo>
                  <a:pt x="17381225" y="-24897"/>
                  <a:pt x="17841082" y="-9071"/>
                  <a:pt x="18017520" y="0"/>
                </a:cubicBezTo>
                <a:cubicBezTo>
                  <a:pt x="18210216" y="7330"/>
                  <a:pt x="18459893" y="20532"/>
                  <a:pt x="18695891" y="0"/>
                </a:cubicBezTo>
                <a:cubicBezTo>
                  <a:pt x="18935382" y="12109"/>
                  <a:pt x="18987407" y="4657"/>
                  <a:pt x="19157183" y="0"/>
                </a:cubicBezTo>
                <a:cubicBezTo>
                  <a:pt x="19322529" y="-2603"/>
                  <a:pt x="19444056" y="2064"/>
                  <a:pt x="19618475" y="0"/>
                </a:cubicBezTo>
                <a:cubicBezTo>
                  <a:pt x="19783168" y="-1573"/>
                  <a:pt x="19637218" y="-138"/>
                  <a:pt x="19645610" y="0"/>
                </a:cubicBezTo>
                <a:cubicBezTo>
                  <a:pt x="19654521" y="-350"/>
                  <a:pt x="19659471" y="274"/>
                  <a:pt x="19672744" y="0"/>
                </a:cubicBezTo>
                <a:cubicBezTo>
                  <a:pt x="19686161" y="283"/>
                  <a:pt x="19695051" y="877"/>
                  <a:pt x="19699879" y="0"/>
                </a:cubicBezTo>
                <a:cubicBezTo>
                  <a:pt x="19704855" y="522"/>
                  <a:pt x="19715693" y="993"/>
                  <a:pt x="19727014" y="0"/>
                </a:cubicBezTo>
                <a:cubicBezTo>
                  <a:pt x="19738475" y="-1253"/>
                  <a:pt x="19743472" y="-304"/>
                  <a:pt x="19754149" y="0"/>
                </a:cubicBezTo>
                <a:cubicBezTo>
                  <a:pt x="19763558" y="-24448"/>
                  <a:pt x="20110986" y="25392"/>
                  <a:pt x="20215441" y="0"/>
                </a:cubicBezTo>
                <a:cubicBezTo>
                  <a:pt x="20342942" y="-13741"/>
                  <a:pt x="20233824" y="1819"/>
                  <a:pt x="20242576" y="0"/>
                </a:cubicBezTo>
                <a:cubicBezTo>
                  <a:pt x="20247827" y="13906"/>
                  <a:pt x="21135633" y="-117778"/>
                  <a:pt x="21707856" y="0"/>
                </a:cubicBezTo>
                <a:cubicBezTo>
                  <a:pt x="21706541" y="12664"/>
                  <a:pt x="21710511" y="23413"/>
                  <a:pt x="21707856" y="36576"/>
                </a:cubicBezTo>
                <a:cubicBezTo>
                  <a:pt x="21267880" y="43677"/>
                  <a:pt x="21191658" y="40993"/>
                  <a:pt x="20812407" y="36576"/>
                </a:cubicBezTo>
                <a:cubicBezTo>
                  <a:pt x="20443304" y="68427"/>
                  <a:pt x="20348745" y="43006"/>
                  <a:pt x="20134036" y="36576"/>
                </a:cubicBezTo>
                <a:cubicBezTo>
                  <a:pt x="19920833" y="36175"/>
                  <a:pt x="19957442" y="27767"/>
                  <a:pt x="19889823" y="36576"/>
                </a:cubicBezTo>
                <a:cubicBezTo>
                  <a:pt x="19854258" y="58584"/>
                  <a:pt x="19105988" y="90977"/>
                  <a:pt x="18777295" y="36576"/>
                </a:cubicBezTo>
                <a:cubicBezTo>
                  <a:pt x="18448781" y="43010"/>
                  <a:pt x="18091268" y="13411"/>
                  <a:pt x="17881846" y="36576"/>
                </a:cubicBezTo>
                <a:cubicBezTo>
                  <a:pt x="17607778" y="54203"/>
                  <a:pt x="17639763" y="19802"/>
                  <a:pt x="17420554" y="36576"/>
                </a:cubicBezTo>
                <a:cubicBezTo>
                  <a:pt x="17211223" y="35407"/>
                  <a:pt x="16780210" y="38787"/>
                  <a:pt x="16308027" y="36576"/>
                </a:cubicBezTo>
                <a:cubicBezTo>
                  <a:pt x="15836245" y="24937"/>
                  <a:pt x="15854029" y="42846"/>
                  <a:pt x="15629656" y="36576"/>
                </a:cubicBezTo>
                <a:cubicBezTo>
                  <a:pt x="15412657" y="29096"/>
                  <a:pt x="15428841" y="32454"/>
                  <a:pt x="15385443" y="36576"/>
                </a:cubicBezTo>
                <a:cubicBezTo>
                  <a:pt x="15343199" y="52391"/>
                  <a:pt x="14783681" y="-10489"/>
                  <a:pt x="14272915" y="36576"/>
                </a:cubicBezTo>
                <a:cubicBezTo>
                  <a:pt x="13795579" y="32725"/>
                  <a:pt x="14109194" y="40459"/>
                  <a:pt x="14028702" y="36576"/>
                </a:cubicBezTo>
                <a:cubicBezTo>
                  <a:pt x="13935241" y="46107"/>
                  <a:pt x="13898579" y="36786"/>
                  <a:pt x="13784489" y="36576"/>
                </a:cubicBezTo>
                <a:cubicBezTo>
                  <a:pt x="13672788" y="34669"/>
                  <a:pt x="13318085" y="-6031"/>
                  <a:pt x="13106118" y="36576"/>
                </a:cubicBezTo>
                <a:cubicBezTo>
                  <a:pt x="12879913" y="19326"/>
                  <a:pt x="12598833" y="55663"/>
                  <a:pt x="12210669" y="36576"/>
                </a:cubicBezTo>
                <a:cubicBezTo>
                  <a:pt x="11717025" y="6936"/>
                  <a:pt x="11372764" y="-43701"/>
                  <a:pt x="11098141" y="36576"/>
                </a:cubicBezTo>
                <a:cubicBezTo>
                  <a:pt x="10747082" y="96588"/>
                  <a:pt x="10906010" y="37719"/>
                  <a:pt x="10853928" y="36576"/>
                </a:cubicBezTo>
                <a:cubicBezTo>
                  <a:pt x="10792264" y="44916"/>
                  <a:pt x="10835486" y="37054"/>
                  <a:pt x="10826793" y="36576"/>
                </a:cubicBezTo>
                <a:cubicBezTo>
                  <a:pt x="10877621" y="-10270"/>
                  <a:pt x="10082149" y="-28073"/>
                  <a:pt x="9714266" y="36576"/>
                </a:cubicBezTo>
                <a:cubicBezTo>
                  <a:pt x="9329762" y="87304"/>
                  <a:pt x="9557554" y="24442"/>
                  <a:pt x="9470052" y="36576"/>
                </a:cubicBezTo>
                <a:cubicBezTo>
                  <a:pt x="9382074" y="43034"/>
                  <a:pt x="9449969" y="37003"/>
                  <a:pt x="9442917" y="36576"/>
                </a:cubicBezTo>
                <a:cubicBezTo>
                  <a:pt x="9466068" y="-13823"/>
                  <a:pt x="8781184" y="70815"/>
                  <a:pt x="8547468" y="36576"/>
                </a:cubicBezTo>
                <a:cubicBezTo>
                  <a:pt x="8307597" y="-704"/>
                  <a:pt x="8529320" y="36783"/>
                  <a:pt x="8520333" y="36576"/>
                </a:cubicBezTo>
                <a:cubicBezTo>
                  <a:pt x="8349571" y="49661"/>
                  <a:pt x="8174094" y="8228"/>
                  <a:pt x="7952944" y="36576"/>
                </a:cubicBezTo>
                <a:cubicBezTo>
                  <a:pt x="7731794" y="64924"/>
                  <a:pt x="7670010" y="52943"/>
                  <a:pt x="7407806" y="36576"/>
                </a:cubicBezTo>
                <a:cubicBezTo>
                  <a:pt x="7081505" y="12392"/>
                  <a:pt x="6926155" y="20188"/>
                  <a:pt x="6729435" y="36576"/>
                </a:cubicBezTo>
                <a:cubicBezTo>
                  <a:pt x="6543029" y="68215"/>
                  <a:pt x="6457025" y="42598"/>
                  <a:pt x="6268143" y="36576"/>
                </a:cubicBezTo>
                <a:cubicBezTo>
                  <a:pt x="6094484" y="24197"/>
                  <a:pt x="6248087" y="34098"/>
                  <a:pt x="6241009" y="36576"/>
                </a:cubicBezTo>
                <a:cubicBezTo>
                  <a:pt x="6233207" y="39520"/>
                  <a:pt x="6222734" y="37250"/>
                  <a:pt x="6213874" y="36576"/>
                </a:cubicBezTo>
                <a:cubicBezTo>
                  <a:pt x="6209960" y="-12268"/>
                  <a:pt x="5782534" y="35371"/>
                  <a:pt x="5535503" y="36576"/>
                </a:cubicBezTo>
                <a:cubicBezTo>
                  <a:pt x="5250055" y="29043"/>
                  <a:pt x="5042170" y="9369"/>
                  <a:pt x="4640054" y="36576"/>
                </a:cubicBezTo>
                <a:cubicBezTo>
                  <a:pt x="4211343" y="92395"/>
                  <a:pt x="4110635" y="25698"/>
                  <a:pt x="3961684" y="36576"/>
                </a:cubicBezTo>
                <a:cubicBezTo>
                  <a:pt x="3756307" y="27123"/>
                  <a:pt x="3299995" y="77167"/>
                  <a:pt x="3066235" y="36576"/>
                </a:cubicBezTo>
                <a:cubicBezTo>
                  <a:pt x="2806487" y="6040"/>
                  <a:pt x="2442055" y="24344"/>
                  <a:pt x="2170786" y="36576"/>
                </a:cubicBezTo>
                <a:cubicBezTo>
                  <a:pt x="1864110" y="-1756"/>
                  <a:pt x="1944710" y="40044"/>
                  <a:pt x="1709494" y="36576"/>
                </a:cubicBezTo>
                <a:cubicBezTo>
                  <a:pt x="1479205" y="43274"/>
                  <a:pt x="1376357" y="27306"/>
                  <a:pt x="1248202" y="36576"/>
                </a:cubicBezTo>
                <a:cubicBezTo>
                  <a:pt x="1105609" y="51624"/>
                  <a:pt x="1021904" y="56791"/>
                  <a:pt x="786910" y="36576"/>
                </a:cubicBezTo>
                <a:cubicBezTo>
                  <a:pt x="563758" y="-17671"/>
                  <a:pt x="365327" y="25501"/>
                  <a:pt x="0" y="36576"/>
                </a:cubicBezTo>
                <a:cubicBezTo>
                  <a:pt x="-1229" y="20572"/>
                  <a:pt x="-1234" y="8170"/>
                  <a:pt x="0" y="0"/>
                </a:cubicBezTo>
                <a:close/>
              </a:path>
              <a:path w="21707856" h="36576" stroke="0" extrusionOk="0">
                <a:moveTo>
                  <a:pt x="0" y="0"/>
                </a:moveTo>
                <a:cubicBezTo>
                  <a:pt x="123106" y="-11152"/>
                  <a:pt x="265516" y="-18436"/>
                  <a:pt x="461292" y="0"/>
                </a:cubicBezTo>
                <a:cubicBezTo>
                  <a:pt x="662261" y="18081"/>
                  <a:pt x="478023" y="481"/>
                  <a:pt x="488427" y="0"/>
                </a:cubicBezTo>
                <a:cubicBezTo>
                  <a:pt x="543106" y="-67679"/>
                  <a:pt x="1115070" y="-32469"/>
                  <a:pt x="1600954" y="0"/>
                </a:cubicBezTo>
                <a:cubicBezTo>
                  <a:pt x="2048483" y="-32691"/>
                  <a:pt x="1886054" y="-23191"/>
                  <a:pt x="2062246" y="0"/>
                </a:cubicBezTo>
                <a:cubicBezTo>
                  <a:pt x="2253386" y="8689"/>
                  <a:pt x="2365781" y="-23601"/>
                  <a:pt x="2523538" y="0"/>
                </a:cubicBezTo>
                <a:cubicBezTo>
                  <a:pt x="2650016" y="-8694"/>
                  <a:pt x="3351493" y="-13191"/>
                  <a:pt x="3636066" y="0"/>
                </a:cubicBezTo>
                <a:cubicBezTo>
                  <a:pt x="3897252" y="86"/>
                  <a:pt x="3821379" y="-3888"/>
                  <a:pt x="3880279" y="0"/>
                </a:cubicBezTo>
                <a:cubicBezTo>
                  <a:pt x="3867874" y="-23819"/>
                  <a:pt x="4515976" y="-85449"/>
                  <a:pt x="4992807" y="0"/>
                </a:cubicBezTo>
                <a:cubicBezTo>
                  <a:pt x="5426440" y="35285"/>
                  <a:pt x="5807287" y="21065"/>
                  <a:pt x="6105335" y="0"/>
                </a:cubicBezTo>
                <a:cubicBezTo>
                  <a:pt x="6464470" y="8121"/>
                  <a:pt x="6454612" y="-4815"/>
                  <a:pt x="6783705" y="0"/>
                </a:cubicBezTo>
                <a:cubicBezTo>
                  <a:pt x="7133758" y="50209"/>
                  <a:pt x="7394966" y="7885"/>
                  <a:pt x="7896233" y="0"/>
                </a:cubicBezTo>
                <a:cubicBezTo>
                  <a:pt x="8326426" y="-14686"/>
                  <a:pt x="8166534" y="-8561"/>
                  <a:pt x="8357525" y="0"/>
                </a:cubicBezTo>
                <a:cubicBezTo>
                  <a:pt x="8544856" y="3064"/>
                  <a:pt x="8649121" y="-23958"/>
                  <a:pt x="8818817" y="0"/>
                </a:cubicBezTo>
                <a:cubicBezTo>
                  <a:pt x="8956122" y="-56007"/>
                  <a:pt x="9451526" y="-33324"/>
                  <a:pt x="9714266" y="0"/>
                </a:cubicBezTo>
                <a:cubicBezTo>
                  <a:pt x="9989776" y="26319"/>
                  <a:pt x="10043169" y="-3720"/>
                  <a:pt x="10175558" y="0"/>
                </a:cubicBezTo>
                <a:cubicBezTo>
                  <a:pt x="10397030" y="-44904"/>
                  <a:pt x="10852068" y="30094"/>
                  <a:pt x="11288085" y="0"/>
                </a:cubicBezTo>
                <a:cubicBezTo>
                  <a:pt x="11830512" y="-24653"/>
                  <a:pt x="11969539" y="-10998"/>
                  <a:pt x="12400613" y="0"/>
                </a:cubicBezTo>
                <a:cubicBezTo>
                  <a:pt x="12831303" y="-6721"/>
                  <a:pt x="12912293" y="4717"/>
                  <a:pt x="13078983" y="0"/>
                </a:cubicBezTo>
                <a:cubicBezTo>
                  <a:pt x="13231441" y="-21532"/>
                  <a:pt x="13387724" y="6823"/>
                  <a:pt x="13540275" y="0"/>
                </a:cubicBezTo>
                <a:cubicBezTo>
                  <a:pt x="13700058" y="-5779"/>
                  <a:pt x="13555403" y="-810"/>
                  <a:pt x="13567410" y="0"/>
                </a:cubicBezTo>
                <a:cubicBezTo>
                  <a:pt x="13577606" y="-919"/>
                  <a:pt x="13752883" y="487"/>
                  <a:pt x="13811623" y="0"/>
                </a:cubicBezTo>
                <a:cubicBezTo>
                  <a:pt x="13866249" y="8826"/>
                  <a:pt x="13968647" y="-10525"/>
                  <a:pt x="14055837" y="0"/>
                </a:cubicBezTo>
                <a:cubicBezTo>
                  <a:pt x="14159162" y="32330"/>
                  <a:pt x="14371227" y="-15279"/>
                  <a:pt x="14517129" y="0"/>
                </a:cubicBezTo>
                <a:cubicBezTo>
                  <a:pt x="14707000" y="-10155"/>
                  <a:pt x="15149062" y="-20889"/>
                  <a:pt x="15629656" y="0"/>
                </a:cubicBezTo>
                <a:cubicBezTo>
                  <a:pt x="16187001" y="-26351"/>
                  <a:pt x="15960240" y="45602"/>
                  <a:pt x="16308027" y="0"/>
                </a:cubicBezTo>
                <a:cubicBezTo>
                  <a:pt x="16636212" y="-42890"/>
                  <a:pt x="16659084" y="24590"/>
                  <a:pt x="16769319" y="0"/>
                </a:cubicBezTo>
                <a:cubicBezTo>
                  <a:pt x="16883226" y="-16140"/>
                  <a:pt x="16790290" y="876"/>
                  <a:pt x="16796454" y="0"/>
                </a:cubicBezTo>
                <a:cubicBezTo>
                  <a:pt x="16802749" y="-1130"/>
                  <a:pt x="16809744" y="1560"/>
                  <a:pt x="16823588" y="0"/>
                </a:cubicBezTo>
                <a:cubicBezTo>
                  <a:pt x="16829223" y="48578"/>
                  <a:pt x="17474735" y="-11653"/>
                  <a:pt x="17719037" y="0"/>
                </a:cubicBezTo>
                <a:cubicBezTo>
                  <a:pt x="18031401" y="-15025"/>
                  <a:pt x="17831063" y="-23874"/>
                  <a:pt x="17963251" y="0"/>
                </a:cubicBezTo>
                <a:cubicBezTo>
                  <a:pt x="18031671" y="61441"/>
                  <a:pt x="18543771" y="48551"/>
                  <a:pt x="19075778" y="0"/>
                </a:cubicBezTo>
                <a:cubicBezTo>
                  <a:pt x="19623002" y="11856"/>
                  <a:pt x="19457461" y="17562"/>
                  <a:pt x="19537070" y="0"/>
                </a:cubicBezTo>
                <a:cubicBezTo>
                  <a:pt x="19641239" y="-11112"/>
                  <a:pt x="19557292" y="19"/>
                  <a:pt x="19564205" y="0"/>
                </a:cubicBezTo>
                <a:cubicBezTo>
                  <a:pt x="19568371" y="7132"/>
                  <a:pt x="20123755" y="2872"/>
                  <a:pt x="20459654" y="0"/>
                </a:cubicBezTo>
                <a:cubicBezTo>
                  <a:pt x="20751892" y="34068"/>
                  <a:pt x="20584487" y="27047"/>
                  <a:pt x="20703868" y="0"/>
                </a:cubicBezTo>
                <a:cubicBezTo>
                  <a:pt x="20832703" y="-20939"/>
                  <a:pt x="21300008" y="-35641"/>
                  <a:pt x="21707856" y="0"/>
                </a:cubicBezTo>
                <a:cubicBezTo>
                  <a:pt x="21709730" y="15810"/>
                  <a:pt x="21709432" y="22141"/>
                  <a:pt x="21707856" y="36576"/>
                </a:cubicBezTo>
                <a:cubicBezTo>
                  <a:pt x="21602893" y="29489"/>
                  <a:pt x="21578161" y="34038"/>
                  <a:pt x="21463643" y="36576"/>
                </a:cubicBezTo>
                <a:cubicBezTo>
                  <a:pt x="21346255" y="46064"/>
                  <a:pt x="21443031" y="36264"/>
                  <a:pt x="21436508" y="36576"/>
                </a:cubicBezTo>
                <a:cubicBezTo>
                  <a:pt x="21441761" y="34070"/>
                  <a:pt x="21302520" y="30613"/>
                  <a:pt x="21192294" y="36576"/>
                </a:cubicBezTo>
                <a:cubicBezTo>
                  <a:pt x="21074255" y="18430"/>
                  <a:pt x="20930638" y="65662"/>
                  <a:pt x="20731002" y="36576"/>
                </a:cubicBezTo>
                <a:cubicBezTo>
                  <a:pt x="20553675" y="11207"/>
                  <a:pt x="20225801" y="9926"/>
                  <a:pt x="20052632" y="36576"/>
                </a:cubicBezTo>
                <a:cubicBezTo>
                  <a:pt x="19898299" y="74043"/>
                  <a:pt x="19872592" y="43054"/>
                  <a:pt x="19808419" y="36576"/>
                </a:cubicBezTo>
                <a:cubicBezTo>
                  <a:pt x="19739958" y="4317"/>
                  <a:pt x="18940910" y="71284"/>
                  <a:pt x="18695891" y="36576"/>
                </a:cubicBezTo>
                <a:cubicBezTo>
                  <a:pt x="18442053" y="18275"/>
                  <a:pt x="18284060" y="2372"/>
                  <a:pt x="18017520" y="36576"/>
                </a:cubicBezTo>
                <a:cubicBezTo>
                  <a:pt x="17804578" y="39231"/>
                  <a:pt x="17410094" y="-20514"/>
                  <a:pt x="16904993" y="36576"/>
                </a:cubicBezTo>
                <a:cubicBezTo>
                  <a:pt x="16456143" y="36873"/>
                  <a:pt x="16331610" y="55065"/>
                  <a:pt x="16009544" y="36576"/>
                </a:cubicBezTo>
                <a:cubicBezTo>
                  <a:pt x="15667668" y="19995"/>
                  <a:pt x="15752718" y="20245"/>
                  <a:pt x="15548252" y="36576"/>
                </a:cubicBezTo>
                <a:cubicBezTo>
                  <a:pt x="15295775" y="106959"/>
                  <a:pt x="14993195" y="-18275"/>
                  <a:pt x="14652803" y="36576"/>
                </a:cubicBezTo>
                <a:cubicBezTo>
                  <a:pt x="14297895" y="13961"/>
                  <a:pt x="14496349" y="30055"/>
                  <a:pt x="14408589" y="36576"/>
                </a:cubicBezTo>
                <a:cubicBezTo>
                  <a:pt x="14358189" y="61151"/>
                  <a:pt x="13933368" y="66477"/>
                  <a:pt x="13730219" y="36576"/>
                </a:cubicBezTo>
                <a:cubicBezTo>
                  <a:pt x="13522163" y="24093"/>
                  <a:pt x="13710447" y="35349"/>
                  <a:pt x="13703084" y="36576"/>
                </a:cubicBezTo>
                <a:cubicBezTo>
                  <a:pt x="13705876" y="31059"/>
                  <a:pt x="12944340" y="89450"/>
                  <a:pt x="12590556" y="36576"/>
                </a:cubicBezTo>
                <a:cubicBezTo>
                  <a:pt x="12244049" y="8455"/>
                  <a:pt x="12243877" y="44643"/>
                  <a:pt x="11912186" y="36576"/>
                </a:cubicBezTo>
                <a:cubicBezTo>
                  <a:pt x="11568066" y="-9921"/>
                  <a:pt x="11081299" y="-15493"/>
                  <a:pt x="10799658" y="36576"/>
                </a:cubicBezTo>
                <a:cubicBezTo>
                  <a:pt x="10536833" y="39979"/>
                  <a:pt x="10563559" y="47492"/>
                  <a:pt x="10338366" y="36576"/>
                </a:cubicBezTo>
                <a:cubicBezTo>
                  <a:pt x="10109976" y="22488"/>
                  <a:pt x="10150027" y="43014"/>
                  <a:pt x="10094153" y="36576"/>
                </a:cubicBezTo>
                <a:cubicBezTo>
                  <a:pt x="10031366" y="42083"/>
                  <a:pt x="9590771" y="41411"/>
                  <a:pt x="9415783" y="36576"/>
                </a:cubicBezTo>
                <a:cubicBezTo>
                  <a:pt x="9240067" y="-54131"/>
                  <a:pt x="8891608" y="26475"/>
                  <a:pt x="8520333" y="36576"/>
                </a:cubicBezTo>
                <a:cubicBezTo>
                  <a:pt x="8116554" y="50708"/>
                  <a:pt x="7778566" y="-148"/>
                  <a:pt x="7407806" y="36576"/>
                </a:cubicBezTo>
                <a:cubicBezTo>
                  <a:pt x="7009203" y="82444"/>
                  <a:pt x="6685782" y="-7119"/>
                  <a:pt x="6512357" y="36576"/>
                </a:cubicBezTo>
                <a:cubicBezTo>
                  <a:pt x="6271411" y="68860"/>
                  <a:pt x="6012364" y="75409"/>
                  <a:pt x="5399829" y="36576"/>
                </a:cubicBezTo>
                <a:cubicBezTo>
                  <a:pt x="4859261" y="-16536"/>
                  <a:pt x="4850935" y="40802"/>
                  <a:pt x="4504380" y="36576"/>
                </a:cubicBezTo>
                <a:cubicBezTo>
                  <a:pt x="4139244" y="27986"/>
                  <a:pt x="4373944" y="55987"/>
                  <a:pt x="4260167" y="36576"/>
                </a:cubicBezTo>
                <a:cubicBezTo>
                  <a:pt x="4134570" y="-6354"/>
                  <a:pt x="3667004" y="122464"/>
                  <a:pt x="3364718" y="36576"/>
                </a:cubicBezTo>
                <a:cubicBezTo>
                  <a:pt x="3061081" y="19140"/>
                  <a:pt x="2998258" y="14767"/>
                  <a:pt x="2903426" y="36576"/>
                </a:cubicBezTo>
                <a:cubicBezTo>
                  <a:pt x="2810023" y="41345"/>
                  <a:pt x="2752160" y="19946"/>
                  <a:pt x="2659212" y="36576"/>
                </a:cubicBezTo>
                <a:cubicBezTo>
                  <a:pt x="2556410" y="49167"/>
                  <a:pt x="2643108" y="36412"/>
                  <a:pt x="2632078" y="36576"/>
                </a:cubicBezTo>
                <a:cubicBezTo>
                  <a:pt x="2608945" y="40113"/>
                  <a:pt x="2459951" y="26032"/>
                  <a:pt x="2387864" y="36576"/>
                </a:cubicBezTo>
                <a:cubicBezTo>
                  <a:pt x="2298176" y="45766"/>
                  <a:pt x="2192865" y="24657"/>
                  <a:pt x="2143651" y="36576"/>
                </a:cubicBezTo>
                <a:cubicBezTo>
                  <a:pt x="2086452" y="13598"/>
                  <a:pt x="1641083" y="56411"/>
                  <a:pt x="1465280" y="36576"/>
                </a:cubicBezTo>
                <a:cubicBezTo>
                  <a:pt x="1294080" y="56419"/>
                  <a:pt x="1031411" y="66076"/>
                  <a:pt x="786910" y="36576"/>
                </a:cubicBezTo>
                <a:cubicBezTo>
                  <a:pt x="512586" y="26985"/>
                  <a:pt x="351288" y="21102"/>
                  <a:pt x="0" y="36576"/>
                </a:cubicBezTo>
                <a:cubicBezTo>
                  <a:pt x="1663" y="22903"/>
                  <a:pt x="-700" y="6295"/>
                  <a:pt x="0" y="0"/>
                </a:cubicBezTo>
                <a:close/>
              </a:path>
              <a:path w="21707856" h="36576" fill="none" stroke="0" extrusionOk="0">
                <a:moveTo>
                  <a:pt x="0" y="0"/>
                </a:moveTo>
                <a:cubicBezTo>
                  <a:pt x="400831" y="-70906"/>
                  <a:pt x="783047" y="16523"/>
                  <a:pt x="1112528" y="0"/>
                </a:cubicBezTo>
                <a:cubicBezTo>
                  <a:pt x="1433268" y="-5992"/>
                  <a:pt x="1556743" y="-13396"/>
                  <a:pt x="1790898" y="0"/>
                </a:cubicBezTo>
                <a:cubicBezTo>
                  <a:pt x="2003449" y="24634"/>
                  <a:pt x="1941842" y="14829"/>
                  <a:pt x="2035112" y="0"/>
                </a:cubicBezTo>
                <a:cubicBezTo>
                  <a:pt x="2113371" y="-18719"/>
                  <a:pt x="2208473" y="12587"/>
                  <a:pt x="2279325" y="0"/>
                </a:cubicBezTo>
                <a:cubicBezTo>
                  <a:pt x="2357759" y="-10926"/>
                  <a:pt x="2411383" y="-519"/>
                  <a:pt x="2523538" y="0"/>
                </a:cubicBezTo>
                <a:cubicBezTo>
                  <a:pt x="2638087" y="-7637"/>
                  <a:pt x="2644397" y="11620"/>
                  <a:pt x="2767752" y="0"/>
                </a:cubicBezTo>
                <a:cubicBezTo>
                  <a:pt x="2886376" y="-32288"/>
                  <a:pt x="3104337" y="13314"/>
                  <a:pt x="3229044" y="0"/>
                </a:cubicBezTo>
                <a:cubicBezTo>
                  <a:pt x="3345290" y="2457"/>
                  <a:pt x="3387126" y="7606"/>
                  <a:pt x="3473257" y="0"/>
                </a:cubicBezTo>
                <a:cubicBezTo>
                  <a:pt x="3558141" y="-7203"/>
                  <a:pt x="3716949" y="25387"/>
                  <a:pt x="3934549" y="0"/>
                </a:cubicBezTo>
                <a:cubicBezTo>
                  <a:pt x="4179910" y="7656"/>
                  <a:pt x="4613878" y="36061"/>
                  <a:pt x="4829998" y="0"/>
                </a:cubicBezTo>
                <a:cubicBezTo>
                  <a:pt x="5049433" y="-18659"/>
                  <a:pt x="4962170" y="7146"/>
                  <a:pt x="5074211" y="0"/>
                </a:cubicBezTo>
                <a:cubicBezTo>
                  <a:pt x="5188883" y="-4476"/>
                  <a:pt x="5094110" y="-1756"/>
                  <a:pt x="5101346" y="0"/>
                </a:cubicBezTo>
                <a:cubicBezTo>
                  <a:pt x="5073748" y="6591"/>
                  <a:pt x="5880047" y="-16010"/>
                  <a:pt x="6213874" y="0"/>
                </a:cubicBezTo>
                <a:cubicBezTo>
                  <a:pt x="6511614" y="-7945"/>
                  <a:pt x="6230670" y="-1621"/>
                  <a:pt x="6241009" y="0"/>
                </a:cubicBezTo>
                <a:cubicBezTo>
                  <a:pt x="6254109" y="-48218"/>
                  <a:pt x="6573128" y="34576"/>
                  <a:pt x="6919379" y="0"/>
                </a:cubicBezTo>
                <a:cubicBezTo>
                  <a:pt x="7225279" y="-10115"/>
                  <a:pt x="6938897" y="2319"/>
                  <a:pt x="6946514" y="0"/>
                </a:cubicBezTo>
                <a:cubicBezTo>
                  <a:pt x="6955201" y="15918"/>
                  <a:pt x="7642974" y="-45688"/>
                  <a:pt x="7841963" y="0"/>
                </a:cubicBezTo>
                <a:cubicBezTo>
                  <a:pt x="8076744" y="37360"/>
                  <a:pt x="8258723" y="-3234"/>
                  <a:pt x="8520333" y="0"/>
                </a:cubicBezTo>
                <a:cubicBezTo>
                  <a:pt x="8752665" y="26873"/>
                  <a:pt x="9091652" y="56876"/>
                  <a:pt x="9415783" y="0"/>
                </a:cubicBezTo>
                <a:cubicBezTo>
                  <a:pt x="9683768" y="-37511"/>
                  <a:pt x="9748991" y="11960"/>
                  <a:pt x="10094153" y="0"/>
                </a:cubicBezTo>
                <a:cubicBezTo>
                  <a:pt x="10460070" y="15188"/>
                  <a:pt x="10691797" y="42688"/>
                  <a:pt x="10989602" y="0"/>
                </a:cubicBezTo>
                <a:cubicBezTo>
                  <a:pt x="11262920" y="14425"/>
                  <a:pt x="11658522" y="-68483"/>
                  <a:pt x="11885051" y="0"/>
                </a:cubicBezTo>
                <a:cubicBezTo>
                  <a:pt x="12135242" y="47771"/>
                  <a:pt x="12726891" y="-20072"/>
                  <a:pt x="12997579" y="0"/>
                </a:cubicBezTo>
                <a:cubicBezTo>
                  <a:pt x="13269446" y="4736"/>
                  <a:pt x="13009704" y="123"/>
                  <a:pt x="13024714" y="0"/>
                </a:cubicBezTo>
                <a:cubicBezTo>
                  <a:pt x="13036670" y="1522"/>
                  <a:pt x="13044654" y="-807"/>
                  <a:pt x="13051848" y="0"/>
                </a:cubicBezTo>
                <a:cubicBezTo>
                  <a:pt x="13107747" y="-36509"/>
                  <a:pt x="13782783" y="-10480"/>
                  <a:pt x="14164376" y="0"/>
                </a:cubicBezTo>
                <a:cubicBezTo>
                  <a:pt x="14531863" y="-29919"/>
                  <a:pt x="14435060" y="-33248"/>
                  <a:pt x="14625668" y="0"/>
                </a:cubicBezTo>
                <a:cubicBezTo>
                  <a:pt x="14790278" y="42848"/>
                  <a:pt x="15326758" y="-33468"/>
                  <a:pt x="15738196" y="0"/>
                </a:cubicBezTo>
                <a:cubicBezTo>
                  <a:pt x="16190529" y="41876"/>
                  <a:pt x="16005757" y="20012"/>
                  <a:pt x="16199488" y="0"/>
                </a:cubicBezTo>
                <a:cubicBezTo>
                  <a:pt x="16427017" y="6071"/>
                  <a:pt x="16892277" y="17056"/>
                  <a:pt x="17094937" y="0"/>
                </a:cubicBezTo>
                <a:cubicBezTo>
                  <a:pt x="17298178" y="-42456"/>
                  <a:pt x="17282874" y="13176"/>
                  <a:pt x="17339150" y="0"/>
                </a:cubicBezTo>
                <a:cubicBezTo>
                  <a:pt x="17420843" y="11593"/>
                  <a:pt x="17833859" y="1527"/>
                  <a:pt x="18017520" y="0"/>
                </a:cubicBezTo>
                <a:cubicBezTo>
                  <a:pt x="18208357" y="9861"/>
                  <a:pt x="18429788" y="-44922"/>
                  <a:pt x="18695891" y="0"/>
                </a:cubicBezTo>
                <a:cubicBezTo>
                  <a:pt x="18931948" y="12036"/>
                  <a:pt x="18993301" y="10032"/>
                  <a:pt x="19157183" y="0"/>
                </a:cubicBezTo>
                <a:cubicBezTo>
                  <a:pt x="19351562" y="-30784"/>
                  <a:pt x="19451133" y="-4153"/>
                  <a:pt x="19618475" y="0"/>
                </a:cubicBezTo>
                <a:cubicBezTo>
                  <a:pt x="19780874" y="-2709"/>
                  <a:pt x="19636780" y="1366"/>
                  <a:pt x="19645610" y="0"/>
                </a:cubicBezTo>
                <a:cubicBezTo>
                  <a:pt x="19654210" y="-284"/>
                  <a:pt x="19660716" y="-1091"/>
                  <a:pt x="19672744" y="0"/>
                </a:cubicBezTo>
                <a:cubicBezTo>
                  <a:pt x="19686023" y="899"/>
                  <a:pt x="19695032" y="-18"/>
                  <a:pt x="19699879" y="0"/>
                </a:cubicBezTo>
                <a:cubicBezTo>
                  <a:pt x="19703848" y="665"/>
                  <a:pt x="19715234" y="-1146"/>
                  <a:pt x="19727014" y="0"/>
                </a:cubicBezTo>
                <a:cubicBezTo>
                  <a:pt x="19738805" y="-1956"/>
                  <a:pt x="19743996" y="-830"/>
                  <a:pt x="19754149" y="0"/>
                </a:cubicBezTo>
                <a:cubicBezTo>
                  <a:pt x="19737876" y="2013"/>
                  <a:pt x="20094002" y="4345"/>
                  <a:pt x="20215441" y="0"/>
                </a:cubicBezTo>
                <a:cubicBezTo>
                  <a:pt x="20344251" y="-14900"/>
                  <a:pt x="20234860" y="429"/>
                  <a:pt x="20242576" y="0"/>
                </a:cubicBezTo>
                <a:cubicBezTo>
                  <a:pt x="20261469" y="-37839"/>
                  <a:pt x="21064121" y="-32320"/>
                  <a:pt x="21707856" y="0"/>
                </a:cubicBezTo>
                <a:cubicBezTo>
                  <a:pt x="21707142" y="14257"/>
                  <a:pt x="21708703" y="22996"/>
                  <a:pt x="21707856" y="36576"/>
                </a:cubicBezTo>
                <a:cubicBezTo>
                  <a:pt x="21271159" y="51960"/>
                  <a:pt x="21181190" y="28636"/>
                  <a:pt x="20812407" y="36576"/>
                </a:cubicBezTo>
                <a:cubicBezTo>
                  <a:pt x="20422659" y="51578"/>
                  <a:pt x="20342097" y="15824"/>
                  <a:pt x="20134036" y="36576"/>
                </a:cubicBezTo>
                <a:cubicBezTo>
                  <a:pt x="19919646" y="41801"/>
                  <a:pt x="19955264" y="29994"/>
                  <a:pt x="19889823" y="36576"/>
                </a:cubicBezTo>
                <a:cubicBezTo>
                  <a:pt x="19797923" y="24439"/>
                  <a:pt x="19087622" y="83412"/>
                  <a:pt x="18777295" y="36576"/>
                </a:cubicBezTo>
                <a:cubicBezTo>
                  <a:pt x="18438019" y="-13126"/>
                  <a:pt x="18125336" y="26214"/>
                  <a:pt x="17881846" y="36576"/>
                </a:cubicBezTo>
                <a:cubicBezTo>
                  <a:pt x="17604733" y="58066"/>
                  <a:pt x="17636293" y="13729"/>
                  <a:pt x="17420554" y="36576"/>
                </a:cubicBezTo>
                <a:cubicBezTo>
                  <a:pt x="17167334" y="106795"/>
                  <a:pt x="16743753" y="142812"/>
                  <a:pt x="16308027" y="36576"/>
                </a:cubicBezTo>
                <a:cubicBezTo>
                  <a:pt x="15831807" y="22764"/>
                  <a:pt x="15851847" y="49222"/>
                  <a:pt x="15629656" y="36576"/>
                </a:cubicBezTo>
                <a:cubicBezTo>
                  <a:pt x="15405089" y="27007"/>
                  <a:pt x="15434633" y="28917"/>
                  <a:pt x="15385443" y="36576"/>
                </a:cubicBezTo>
                <a:cubicBezTo>
                  <a:pt x="15364631" y="-13605"/>
                  <a:pt x="14762931" y="53288"/>
                  <a:pt x="14272915" y="36576"/>
                </a:cubicBezTo>
                <a:cubicBezTo>
                  <a:pt x="13793141" y="10131"/>
                  <a:pt x="14128175" y="27788"/>
                  <a:pt x="14028702" y="36576"/>
                </a:cubicBezTo>
                <a:cubicBezTo>
                  <a:pt x="13936676" y="46721"/>
                  <a:pt x="13902231" y="29553"/>
                  <a:pt x="13784489" y="36576"/>
                </a:cubicBezTo>
                <a:cubicBezTo>
                  <a:pt x="13711092" y="43909"/>
                  <a:pt x="13353497" y="3292"/>
                  <a:pt x="13106118" y="36576"/>
                </a:cubicBezTo>
                <a:cubicBezTo>
                  <a:pt x="12803407" y="36838"/>
                  <a:pt x="12661661" y="67506"/>
                  <a:pt x="12210669" y="36576"/>
                </a:cubicBezTo>
                <a:cubicBezTo>
                  <a:pt x="11773645" y="37042"/>
                  <a:pt x="11487648" y="-31803"/>
                  <a:pt x="11098141" y="36576"/>
                </a:cubicBezTo>
                <a:cubicBezTo>
                  <a:pt x="10754333" y="85372"/>
                  <a:pt x="10924201" y="31211"/>
                  <a:pt x="10853928" y="36576"/>
                </a:cubicBezTo>
                <a:cubicBezTo>
                  <a:pt x="10791908" y="44451"/>
                  <a:pt x="10837471" y="37673"/>
                  <a:pt x="10826793" y="36576"/>
                </a:cubicBezTo>
                <a:cubicBezTo>
                  <a:pt x="10854562" y="42092"/>
                  <a:pt x="10107437" y="72606"/>
                  <a:pt x="9714266" y="36576"/>
                </a:cubicBezTo>
                <a:cubicBezTo>
                  <a:pt x="9314061" y="84598"/>
                  <a:pt x="9562271" y="28779"/>
                  <a:pt x="9470052" y="36576"/>
                </a:cubicBezTo>
                <a:cubicBezTo>
                  <a:pt x="9383183" y="42985"/>
                  <a:pt x="9452512" y="35375"/>
                  <a:pt x="9442917" y="36576"/>
                </a:cubicBezTo>
                <a:cubicBezTo>
                  <a:pt x="9458702" y="86781"/>
                  <a:pt x="8831545" y="72733"/>
                  <a:pt x="8547468" y="36576"/>
                </a:cubicBezTo>
                <a:cubicBezTo>
                  <a:pt x="8307793" y="-1420"/>
                  <a:pt x="8529420" y="36039"/>
                  <a:pt x="8520333" y="36576"/>
                </a:cubicBezTo>
                <a:cubicBezTo>
                  <a:pt x="8283776" y="52571"/>
                  <a:pt x="8215230" y="40679"/>
                  <a:pt x="7975195" y="36576"/>
                </a:cubicBezTo>
                <a:cubicBezTo>
                  <a:pt x="7735160" y="32473"/>
                  <a:pt x="7645808" y="40639"/>
                  <a:pt x="7407806" y="36576"/>
                </a:cubicBezTo>
                <a:cubicBezTo>
                  <a:pt x="7060597" y="24942"/>
                  <a:pt x="6925821" y="18869"/>
                  <a:pt x="6729435" y="36576"/>
                </a:cubicBezTo>
                <a:cubicBezTo>
                  <a:pt x="6531498" y="61678"/>
                  <a:pt x="6442302" y="32468"/>
                  <a:pt x="6268143" y="36576"/>
                </a:cubicBezTo>
                <a:cubicBezTo>
                  <a:pt x="6092130" y="24921"/>
                  <a:pt x="6248564" y="36591"/>
                  <a:pt x="6241009" y="36576"/>
                </a:cubicBezTo>
                <a:cubicBezTo>
                  <a:pt x="6233998" y="38895"/>
                  <a:pt x="6223209" y="36907"/>
                  <a:pt x="6213874" y="36576"/>
                </a:cubicBezTo>
                <a:cubicBezTo>
                  <a:pt x="6220179" y="42177"/>
                  <a:pt x="5863774" y="83418"/>
                  <a:pt x="5535503" y="36576"/>
                </a:cubicBezTo>
                <a:cubicBezTo>
                  <a:pt x="5254346" y="26263"/>
                  <a:pt x="5080165" y="-12565"/>
                  <a:pt x="4640054" y="36576"/>
                </a:cubicBezTo>
                <a:cubicBezTo>
                  <a:pt x="4206498" y="62776"/>
                  <a:pt x="4116834" y="6443"/>
                  <a:pt x="3961684" y="36576"/>
                </a:cubicBezTo>
                <a:cubicBezTo>
                  <a:pt x="3798209" y="95519"/>
                  <a:pt x="3356803" y="44956"/>
                  <a:pt x="3066235" y="36576"/>
                </a:cubicBezTo>
                <a:cubicBezTo>
                  <a:pt x="2821232" y="-11921"/>
                  <a:pt x="2509907" y="7282"/>
                  <a:pt x="2170786" y="36576"/>
                </a:cubicBezTo>
                <a:cubicBezTo>
                  <a:pt x="1876855" y="1498"/>
                  <a:pt x="1925028" y="32911"/>
                  <a:pt x="1709494" y="36576"/>
                </a:cubicBezTo>
                <a:cubicBezTo>
                  <a:pt x="1477369" y="61959"/>
                  <a:pt x="1407529" y="31287"/>
                  <a:pt x="1248202" y="36576"/>
                </a:cubicBezTo>
                <a:cubicBezTo>
                  <a:pt x="1115605" y="38010"/>
                  <a:pt x="1016415" y="43851"/>
                  <a:pt x="786910" y="36576"/>
                </a:cubicBezTo>
                <a:cubicBezTo>
                  <a:pt x="553092" y="35540"/>
                  <a:pt x="364633" y="61266"/>
                  <a:pt x="0" y="36576"/>
                </a:cubicBezTo>
                <a:cubicBezTo>
                  <a:pt x="-1478" y="19526"/>
                  <a:pt x="-45" y="86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707856"/>
                      <a:gd name="connsiteY0" fmla="*/ 0 h 36576"/>
                      <a:gd name="connsiteX1" fmla="*/ 1112528 w 21707856"/>
                      <a:gd name="connsiteY1" fmla="*/ 0 h 36576"/>
                      <a:gd name="connsiteX2" fmla="*/ 1790898 w 21707856"/>
                      <a:gd name="connsiteY2" fmla="*/ 0 h 36576"/>
                      <a:gd name="connsiteX3" fmla="*/ 2035112 w 21707856"/>
                      <a:gd name="connsiteY3" fmla="*/ 0 h 36576"/>
                      <a:gd name="connsiteX4" fmla="*/ 2279325 w 21707856"/>
                      <a:gd name="connsiteY4" fmla="*/ 0 h 36576"/>
                      <a:gd name="connsiteX5" fmla="*/ 2523538 w 21707856"/>
                      <a:gd name="connsiteY5" fmla="*/ 0 h 36576"/>
                      <a:gd name="connsiteX6" fmla="*/ 2767752 w 21707856"/>
                      <a:gd name="connsiteY6" fmla="*/ 0 h 36576"/>
                      <a:gd name="connsiteX7" fmla="*/ 3229044 w 21707856"/>
                      <a:gd name="connsiteY7" fmla="*/ 0 h 36576"/>
                      <a:gd name="connsiteX8" fmla="*/ 3473257 w 21707856"/>
                      <a:gd name="connsiteY8" fmla="*/ 0 h 36576"/>
                      <a:gd name="connsiteX9" fmla="*/ 3934549 w 21707856"/>
                      <a:gd name="connsiteY9" fmla="*/ 0 h 36576"/>
                      <a:gd name="connsiteX10" fmla="*/ 4829998 w 21707856"/>
                      <a:gd name="connsiteY10" fmla="*/ 0 h 36576"/>
                      <a:gd name="connsiteX11" fmla="*/ 5074211 w 21707856"/>
                      <a:gd name="connsiteY11" fmla="*/ 0 h 36576"/>
                      <a:gd name="connsiteX12" fmla="*/ 5101346 w 21707856"/>
                      <a:gd name="connsiteY12" fmla="*/ 0 h 36576"/>
                      <a:gd name="connsiteX13" fmla="*/ 6213874 w 21707856"/>
                      <a:gd name="connsiteY13" fmla="*/ 0 h 36576"/>
                      <a:gd name="connsiteX14" fmla="*/ 6241009 w 21707856"/>
                      <a:gd name="connsiteY14" fmla="*/ 0 h 36576"/>
                      <a:gd name="connsiteX15" fmla="*/ 6919379 w 21707856"/>
                      <a:gd name="connsiteY15" fmla="*/ 0 h 36576"/>
                      <a:gd name="connsiteX16" fmla="*/ 6946514 w 21707856"/>
                      <a:gd name="connsiteY16" fmla="*/ 0 h 36576"/>
                      <a:gd name="connsiteX17" fmla="*/ 7841963 w 21707856"/>
                      <a:gd name="connsiteY17" fmla="*/ 0 h 36576"/>
                      <a:gd name="connsiteX18" fmla="*/ 8520333 w 21707856"/>
                      <a:gd name="connsiteY18" fmla="*/ 0 h 36576"/>
                      <a:gd name="connsiteX19" fmla="*/ 9415783 w 21707856"/>
                      <a:gd name="connsiteY19" fmla="*/ 0 h 36576"/>
                      <a:gd name="connsiteX20" fmla="*/ 10094153 w 21707856"/>
                      <a:gd name="connsiteY20" fmla="*/ 0 h 36576"/>
                      <a:gd name="connsiteX21" fmla="*/ 10989602 w 21707856"/>
                      <a:gd name="connsiteY21" fmla="*/ 0 h 36576"/>
                      <a:gd name="connsiteX22" fmla="*/ 11885051 w 21707856"/>
                      <a:gd name="connsiteY22" fmla="*/ 0 h 36576"/>
                      <a:gd name="connsiteX23" fmla="*/ 12997579 w 21707856"/>
                      <a:gd name="connsiteY23" fmla="*/ 0 h 36576"/>
                      <a:gd name="connsiteX24" fmla="*/ 13024714 w 21707856"/>
                      <a:gd name="connsiteY24" fmla="*/ 0 h 36576"/>
                      <a:gd name="connsiteX25" fmla="*/ 13051848 w 21707856"/>
                      <a:gd name="connsiteY25" fmla="*/ 0 h 36576"/>
                      <a:gd name="connsiteX26" fmla="*/ 14164376 w 21707856"/>
                      <a:gd name="connsiteY26" fmla="*/ 0 h 36576"/>
                      <a:gd name="connsiteX27" fmla="*/ 14625668 w 21707856"/>
                      <a:gd name="connsiteY27" fmla="*/ 0 h 36576"/>
                      <a:gd name="connsiteX28" fmla="*/ 15738196 w 21707856"/>
                      <a:gd name="connsiteY28" fmla="*/ 0 h 36576"/>
                      <a:gd name="connsiteX29" fmla="*/ 16199488 w 21707856"/>
                      <a:gd name="connsiteY29" fmla="*/ 0 h 36576"/>
                      <a:gd name="connsiteX30" fmla="*/ 17094937 w 21707856"/>
                      <a:gd name="connsiteY30" fmla="*/ 0 h 36576"/>
                      <a:gd name="connsiteX31" fmla="*/ 17339150 w 21707856"/>
                      <a:gd name="connsiteY31" fmla="*/ 0 h 36576"/>
                      <a:gd name="connsiteX32" fmla="*/ 18017520 w 21707856"/>
                      <a:gd name="connsiteY32" fmla="*/ 0 h 36576"/>
                      <a:gd name="connsiteX33" fmla="*/ 18695891 w 21707856"/>
                      <a:gd name="connsiteY33" fmla="*/ 0 h 36576"/>
                      <a:gd name="connsiteX34" fmla="*/ 19157183 w 21707856"/>
                      <a:gd name="connsiteY34" fmla="*/ 0 h 36576"/>
                      <a:gd name="connsiteX35" fmla="*/ 19618475 w 21707856"/>
                      <a:gd name="connsiteY35" fmla="*/ 0 h 36576"/>
                      <a:gd name="connsiteX36" fmla="*/ 19645610 w 21707856"/>
                      <a:gd name="connsiteY36" fmla="*/ 0 h 36576"/>
                      <a:gd name="connsiteX37" fmla="*/ 19672744 w 21707856"/>
                      <a:gd name="connsiteY37" fmla="*/ 0 h 36576"/>
                      <a:gd name="connsiteX38" fmla="*/ 19699879 w 21707856"/>
                      <a:gd name="connsiteY38" fmla="*/ 0 h 36576"/>
                      <a:gd name="connsiteX39" fmla="*/ 19727014 w 21707856"/>
                      <a:gd name="connsiteY39" fmla="*/ 0 h 36576"/>
                      <a:gd name="connsiteX40" fmla="*/ 19754149 w 21707856"/>
                      <a:gd name="connsiteY40" fmla="*/ 0 h 36576"/>
                      <a:gd name="connsiteX41" fmla="*/ 20215441 w 21707856"/>
                      <a:gd name="connsiteY41" fmla="*/ 0 h 36576"/>
                      <a:gd name="connsiteX42" fmla="*/ 20242576 w 21707856"/>
                      <a:gd name="connsiteY42" fmla="*/ 0 h 36576"/>
                      <a:gd name="connsiteX43" fmla="*/ 21707856 w 21707856"/>
                      <a:gd name="connsiteY43" fmla="*/ 0 h 36576"/>
                      <a:gd name="connsiteX44" fmla="*/ 21707856 w 21707856"/>
                      <a:gd name="connsiteY44" fmla="*/ 36576 h 36576"/>
                      <a:gd name="connsiteX45" fmla="*/ 20812407 w 21707856"/>
                      <a:gd name="connsiteY45" fmla="*/ 36576 h 36576"/>
                      <a:gd name="connsiteX46" fmla="*/ 20134036 w 21707856"/>
                      <a:gd name="connsiteY46" fmla="*/ 36576 h 36576"/>
                      <a:gd name="connsiteX47" fmla="*/ 19889823 w 21707856"/>
                      <a:gd name="connsiteY47" fmla="*/ 36576 h 36576"/>
                      <a:gd name="connsiteX48" fmla="*/ 18777295 w 21707856"/>
                      <a:gd name="connsiteY48" fmla="*/ 36576 h 36576"/>
                      <a:gd name="connsiteX49" fmla="*/ 17881846 w 21707856"/>
                      <a:gd name="connsiteY49" fmla="*/ 36576 h 36576"/>
                      <a:gd name="connsiteX50" fmla="*/ 17420554 w 21707856"/>
                      <a:gd name="connsiteY50" fmla="*/ 36576 h 36576"/>
                      <a:gd name="connsiteX51" fmla="*/ 16308027 w 21707856"/>
                      <a:gd name="connsiteY51" fmla="*/ 36576 h 36576"/>
                      <a:gd name="connsiteX52" fmla="*/ 15629656 w 21707856"/>
                      <a:gd name="connsiteY52" fmla="*/ 36576 h 36576"/>
                      <a:gd name="connsiteX53" fmla="*/ 15385443 w 21707856"/>
                      <a:gd name="connsiteY53" fmla="*/ 36576 h 36576"/>
                      <a:gd name="connsiteX54" fmla="*/ 14272915 w 21707856"/>
                      <a:gd name="connsiteY54" fmla="*/ 36576 h 36576"/>
                      <a:gd name="connsiteX55" fmla="*/ 14028702 w 21707856"/>
                      <a:gd name="connsiteY55" fmla="*/ 36576 h 36576"/>
                      <a:gd name="connsiteX56" fmla="*/ 13784489 w 21707856"/>
                      <a:gd name="connsiteY56" fmla="*/ 36576 h 36576"/>
                      <a:gd name="connsiteX57" fmla="*/ 13106118 w 21707856"/>
                      <a:gd name="connsiteY57" fmla="*/ 36576 h 36576"/>
                      <a:gd name="connsiteX58" fmla="*/ 12210669 w 21707856"/>
                      <a:gd name="connsiteY58" fmla="*/ 36576 h 36576"/>
                      <a:gd name="connsiteX59" fmla="*/ 11098141 w 21707856"/>
                      <a:gd name="connsiteY59" fmla="*/ 36576 h 36576"/>
                      <a:gd name="connsiteX60" fmla="*/ 10853928 w 21707856"/>
                      <a:gd name="connsiteY60" fmla="*/ 36576 h 36576"/>
                      <a:gd name="connsiteX61" fmla="*/ 10826793 w 21707856"/>
                      <a:gd name="connsiteY61" fmla="*/ 36576 h 36576"/>
                      <a:gd name="connsiteX62" fmla="*/ 9714266 w 21707856"/>
                      <a:gd name="connsiteY62" fmla="*/ 36576 h 36576"/>
                      <a:gd name="connsiteX63" fmla="*/ 9470052 w 21707856"/>
                      <a:gd name="connsiteY63" fmla="*/ 36576 h 36576"/>
                      <a:gd name="connsiteX64" fmla="*/ 9442917 w 21707856"/>
                      <a:gd name="connsiteY64" fmla="*/ 36576 h 36576"/>
                      <a:gd name="connsiteX65" fmla="*/ 8547468 w 21707856"/>
                      <a:gd name="connsiteY65" fmla="*/ 36576 h 36576"/>
                      <a:gd name="connsiteX66" fmla="*/ 8520333 w 21707856"/>
                      <a:gd name="connsiteY66" fmla="*/ 36576 h 36576"/>
                      <a:gd name="connsiteX67" fmla="*/ 7407806 w 21707856"/>
                      <a:gd name="connsiteY67" fmla="*/ 36576 h 36576"/>
                      <a:gd name="connsiteX68" fmla="*/ 6729435 w 21707856"/>
                      <a:gd name="connsiteY68" fmla="*/ 36576 h 36576"/>
                      <a:gd name="connsiteX69" fmla="*/ 6268143 w 21707856"/>
                      <a:gd name="connsiteY69" fmla="*/ 36576 h 36576"/>
                      <a:gd name="connsiteX70" fmla="*/ 6241009 w 21707856"/>
                      <a:gd name="connsiteY70" fmla="*/ 36576 h 36576"/>
                      <a:gd name="connsiteX71" fmla="*/ 6213874 w 21707856"/>
                      <a:gd name="connsiteY71" fmla="*/ 36576 h 36576"/>
                      <a:gd name="connsiteX72" fmla="*/ 5535503 w 21707856"/>
                      <a:gd name="connsiteY72" fmla="*/ 36576 h 36576"/>
                      <a:gd name="connsiteX73" fmla="*/ 4640054 w 21707856"/>
                      <a:gd name="connsiteY73" fmla="*/ 36576 h 36576"/>
                      <a:gd name="connsiteX74" fmla="*/ 3961684 w 21707856"/>
                      <a:gd name="connsiteY74" fmla="*/ 36576 h 36576"/>
                      <a:gd name="connsiteX75" fmla="*/ 3066235 w 21707856"/>
                      <a:gd name="connsiteY75" fmla="*/ 36576 h 36576"/>
                      <a:gd name="connsiteX76" fmla="*/ 2170786 w 21707856"/>
                      <a:gd name="connsiteY76" fmla="*/ 36576 h 36576"/>
                      <a:gd name="connsiteX77" fmla="*/ 1709494 w 21707856"/>
                      <a:gd name="connsiteY77" fmla="*/ 36576 h 36576"/>
                      <a:gd name="connsiteX78" fmla="*/ 1248202 w 21707856"/>
                      <a:gd name="connsiteY78" fmla="*/ 36576 h 36576"/>
                      <a:gd name="connsiteX79" fmla="*/ 786910 w 21707856"/>
                      <a:gd name="connsiteY79" fmla="*/ 36576 h 36576"/>
                      <a:gd name="connsiteX80" fmla="*/ 0 w 21707856"/>
                      <a:gd name="connsiteY80" fmla="*/ 36576 h 36576"/>
                      <a:gd name="connsiteX81" fmla="*/ 0 w 21707856"/>
                      <a:gd name="connsiteY81" fmla="*/ 0 h 3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</a:cxnLst>
                    <a:rect l="l" t="t" r="r" b="b"/>
                    <a:pathLst>
                      <a:path w="21707856" h="36576" fill="none" extrusionOk="0">
                        <a:moveTo>
                          <a:pt x="0" y="0"/>
                        </a:moveTo>
                        <a:cubicBezTo>
                          <a:pt x="436618" y="-48832"/>
                          <a:pt x="804164" y="8597"/>
                          <a:pt x="1112528" y="0"/>
                        </a:cubicBezTo>
                        <a:cubicBezTo>
                          <a:pt x="1420892" y="-8597"/>
                          <a:pt x="1567179" y="-13728"/>
                          <a:pt x="1790898" y="0"/>
                        </a:cubicBezTo>
                        <a:cubicBezTo>
                          <a:pt x="2014617" y="13728"/>
                          <a:pt x="1942554" y="10896"/>
                          <a:pt x="2035112" y="0"/>
                        </a:cubicBezTo>
                        <a:cubicBezTo>
                          <a:pt x="2127670" y="-10896"/>
                          <a:pt x="2206354" y="11574"/>
                          <a:pt x="2279325" y="0"/>
                        </a:cubicBezTo>
                        <a:cubicBezTo>
                          <a:pt x="2352296" y="-11574"/>
                          <a:pt x="2407529" y="7413"/>
                          <a:pt x="2523538" y="0"/>
                        </a:cubicBezTo>
                        <a:cubicBezTo>
                          <a:pt x="2639547" y="-7413"/>
                          <a:pt x="2646730" y="9423"/>
                          <a:pt x="2767752" y="0"/>
                        </a:cubicBezTo>
                        <a:cubicBezTo>
                          <a:pt x="2888774" y="-9423"/>
                          <a:pt x="3114856" y="-1305"/>
                          <a:pt x="3229044" y="0"/>
                        </a:cubicBezTo>
                        <a:cubicBezTo>
                          <a:pt x="3343232" y="1305"/>
                          <a:pt x="3379439" y="5758"/>
                          <a:pt x="3473257" y="0"/>
                        </a:cubicBezTo>
                        <a:cubicBezTo>
                          <a:pt x="3567075" y="-5758"/>
                          <a:pt x="3704601" y="15288"/>
                          <a:pt x="3934549" y="0"/>
                        </a:cubicBezTo>
                        <a:cubicBezTo>
                          <a:pt x="4164497" y="-15288"/>
                          <a:pt x="4612484" y="21618"/>
                          <a:pt x="4829998" y="0"/>
                        </a:cubicBezTo>
                        <a:cubicBezTo>
                          <a:pt x="5047512" y="-21618"/>
                          <a:pt x="4959802" y="4245"/>
                          <a:pt x="5074211" y="0"/>
                        </a:cubicBezTo>
                        <a:cubicBezTo>
                          <a:pt x="5188620" y="-4245"/>
                          <a:pt x="5093915" y="-839"/>
                          <a:pt x="5101346" y="0"/>
                        </a:cubicBezTo>
                        <a:cubicBezTo>
                          <a:pt x="5108778" y="839"/>
                          <a:pt x="5914609" y="7837"/>
                          <a:pt x="6213874" y="0"/>
                        </a:cubicBezTo>
                        <a:cubicBezTo>
                          <a:pt x="6513139" y="-7837"/>
                          <a:pt x="6231473" y="16"/>
                          <a:pt x="6241009" y="0"/>
                        </a:cubicBezTo>
                        <a:cubicBezTo>
                          <a:pt x="6250545" y="-16"/>
                          <a:pt x="6612731" y="11452"/>
                          <a:pt x="6919379" y="0"/>
                        </a:cubicBezTo>
                        <a:cubicBezTo>
                          <a:pt x="7226027" y="-11452"/>
                          <a:pt x="6937116" y="995"/>
                          <a:pt x="6946514" y="0"/>
                        </a:cubicBezTo>
                        <a:cubicBezTo>
                          <a:pt x="6955912" y="-995"/>
                          <a:pt x="7594205" y="-16759"/>
                          <a:pt x="7841963" y="0"/>
                        </a:cubicBezTo>
                        <a:cubicBezTo>
                          <a:pt x="8089721" y="16759"/>
                          <a:pt x="8298859" y="-5374"/>
                          <a:pt x="8520333" y="0"/>
                        </a:cubicBezTo>
                        <a:cubicBezTo>
                          <a:pt x="8741807" y="5374"/>
                          <a:pt x="9149771" y="26227"/>
                          <a:pt x="9415783" y="0"/>
                        </a:cubicBezTo>
                        <a:cubicBezTo>
                          <a:pt x="9681795" y="-26227"/>
                          <a:pt x="9760528" y="12613"/>
                          <a:pt x="10094153" y="0"/>
                        </a:cubicBezTo>
                        <a:cubicBezTo>
                          <a:pt x="10427778" y="-12613"/>
                          <a:pt x="10699657" y="18953"/>
                          <a:pt x="10989602" y="0"/>
                        </a:cubicBezTo>
                        <a:cubicBezTo>
                          <a:pt x="11279547" y="-18953"/>
                          <a:pt x="11686273" y="-31662"/>
                          <a:pt x="11885051" y="0"/>
                        </a:cubicBezTo>
                        <a:cubicBezTo>
                          <a:pt x="12083829" y="31662"/>
                          <a:pt x="12727690" y="-3490"/>
                          <a:pt x="12997579" y="0"/>
                        </a:cubicBezTo>
                        <a:cubicBezTo>
                          <a:pt x="13267468" y="3490"/>
                          <a:pt x="13012423" y="-474"/>
                          <a:pt x="13024714" y="0"/>
                        </a:cubicBezTo>
                        <a:cubicBezTo>
                          <a:pt x="13037006" y="474"/>
                          <a:pt x="13044842" y="-216"/>
                          <a:pt x="13051848" y="0"/>
                        </a:cubicBezTo>
                        <a:cubicBezTo>
                          <a:pt x="13058854" y="216"/>
                          <a:pt x="13766274" y="18183"/>
                          <a:pt x="14164376" y="0"/>
                        </a:cubicBezTo>
                        <a:cubicBezTo>
                          <a:pt x="14562478" y="-18183"/>
                          <a:pt x="14423280" y="-21665"/>
                          <a:pt x="14625668" y="0"/>
                        </a:cubicBezTo>
                        <a:cubicBezTo>
                          <a:pt x="14828056" y="21665"/>
                          <a:pt x="15321076" y="-48864"/>
                          <a:pt x="15738196" y="0"/>
                        </a:cubicBezTo>
                        <a:cubicBezTo>
                          <a:pt x="16155316" y="48864"/>
                          <a:pt x="16009825" y="4790"/>
                          <a:pt x="16199488" y="0"/>
                        </a:cubicBezTo>
                        <a:cubicBezTo>
                          <a:pt x="16389151" y="-4790"/>
                          <a:pt x="16900150" y="42725"/>
                          <a:pt x="17094937" y="0"/>
                        </a:cubicBezTo>
                        <a:cubicBezTo>
                          <a:pt x="17289724" y="-42725"/>
                          <a:pt x="17277398" y="7502"/>
                          <a:pt x="17339150" y="0"/>
                        </a:cubicBezTo>
                        <a:cubicBezTo>
                          <a:pt x="17400902" y="-7502"/>
                          <a:pt x="17830911" y="-5678"/>
                          <a:pt x="18017520" y="0"/>
                        </a:cubicBezTo>
                        <a:cubicBezTo>
                          <a:pt x="18204129" y="5678"/>
                          <a:pt x="18456704" y="-8928"/>
                          <a:pt x="18695891" y="0"/>
                        </a:cubicBezTo>
                        <a:cubicBezTo>
                          <a:pt x="18935078" y="8928"/>
                          <a:pt x="18984158" y="7980"/>
                          <a:pt x="19157183" y="0"/>
                        </a:cubicBezTo>
                        <a:cubicBezTo>
                          <a:pt x="19330208" y="-7980"/>
                          <a:pt x="19455202" y="3115"/>
                          <a:pt x="19618475" y="0"/>
                        </a:cubicBezTo>
                        <a:cubicBezTo>
                          <a:pt x="19781748" y="-3115"/>
                          <a:pt x="19636683" y="-91"/>
                          <a:pt x="19645610" y="0"/>
                        </a:cubicBezTo>
                        <a:cubicBezTo>
                          <a:pt x="19654537" y="91"/>
                          <a:pt x="19659968" y="-281"/>
                          <a:pt x="19672744" y="0"/>
                        </a:cubicBezTo>
                        <a:cubicBezTo>
                          <a:pt x="19685520" y="281"/>
                          <a:pt x="19694425" y="-122"/>
                          <a:pt x="19699879" y="0"/>
                        </a:cubicBezTo>
                        <a:cubicBezTo>
                          <a:pt x="19705333" y="122"/>
                          <a:pt x="19715301" y="1174"/>
                          <a:pt x="19727014" y="0"/>
                        </a:cubicBezTo>
                        <a:cubicBezTo>
                          <a:pt x="19738728" y="-1174"/>
                          <a:pt x="19743690" y="74"/>
                          <a:pt x="19754149" y="0"/>
                        </a:cubicBezTo>
                        <a:cubicBezTo>
                          <a:pt x="19764609" y="-74"/>
                          <a:pt x="20087826" y="13960"/>
                          <a:pt x="20215441" y="0"/>
                        </a:cubicBezTo>
                        <a:cubicBezTo>
                          <a:pt x="20343056" y="-13960"/>
                          <a:pt x="20233317" y="549"/>
                          <a:pt x="20242576" y="0"/>
                        </a:cubicBezTo>
                        <a:cubicBezTo>
                          <a:pt x="20251836" y="-549"/>
                          <a:pt x="21049530" y="22487"/>
                          <a:pt x="21707856" y="0"/>
                        </a:cubicBezTo>
                        <a:cubicBezTo>
                          <a:pt x="21707203" y="13956"/>
                          <a:pt x="21709425" y="23769"/>
                          <a:pt x="21707856" y="36576"/>
                        </a:cubicBezTo>
                        <a:cubicBezTo>
                          <a:pt x="21265687" y="47554"/>
                          <a:pt x="21185306" y="27485"/>
                          <a:pt x="20812407" y="36576"/>
                        </a:cubicBezTo>
                        <a:cubicBezTo>
                          <a:pt x="20439508" y="45667"/>
                          <a:pt x="20342452" y="33567"/>
                          <a:pt x="20134036" y="36576"/>
                        </a:cubicBezTo>
                        <a:cubicBezTo>
                          <a:pt x="19925620" y="39585"/>
                          <a:pt x="19955543" y="25767"/>
                          <a:pt x="19889823" y="36576"/>
                        </a:cubicBezTo>
                        <a:cubicBezTo>
                          <a:pt x="19824103" y="47385"/>
                          <a:pt x="19066878" y="81530"/>
                          <a:pt x="18777295" y="36576"/>
                        </a:cubicBezTo>
                        <a:cubicBezTo>
                          <a:pt x="18487712" y="-8378"/>
                          <a:pt x="18156713" y="12470"/>
                          <a:pt x="17881846" y="36576"/>
                        </a:cubicBezTo>
                        <a:cubicBezTo>
                          <a:pt x="17606979" y="60682"/>
                          <a:pt x="17635663" y="21709"/>
                          <a:pt x="17420554" y="36576"/>
                        </a:cubicBezTo>
                        <a:cubicBezTo>
                          <a:pt x="17205445" y="51443"/>
                          <a:pt x="16780406" y="51311"/>
                          <a:pt x="16308027" y="36576"/>
                        </a:cubicBezTo>
                        <a:cubicBezTo>
                          <a:pt x="15835648" y="21841"/>
                          <a:pt x="15850489" y="45497"/>
                          <a:pt x="15629656" y="36576"/>
                        </a:cubicBezTo>
                        <a:cubicBezTo>
                          <a:pt x="15408823" y="27655"/>
                          <a:pt x="15434759" y="32188"/>
                          <a:pt x="15385443" y="36576"/>
                        </a:cubicBezTo>
                        <a:cubicBezTo>
                          <a:pt x="15336127" y="40964"/>
                          <a:pt x="14755305" y="61220"/>
                          <a:pt x="14272915" y="36576"/>
                        </a:cubicBezTo>
                        <a:cubicBezTo>
                          <a:pt x="13790525" y="11932"/>
                          <a:pt x="14121907" y="33090"/>
                          <a:pt x="14028702" y="36576"/>
                        </a:cubicBezTo>
                        <a:cubicBezTo>
                          <a:pt x="13935497" y="40062"/>
                          <a:pt x="13899808" y="31821"/>
                          <a:pt x="13784489" y="36576"/>
                        </a:cubicBezTo>
                        <a:cubicBezTo>
                          <a:pt x="13669170" y="41331"/>
                          <a:pt x="13356624" y="42047"/>
                          <a:pt x="13106118" y="36576"/>
                        </a:cubicBezTo>
                        <a:cubicBezTo>
                          <a:pt x="12855612" y="31105"/>
                          <a:pt x="12643761" y="45691"/>
                          <a:pt x="12210669" y="36576"/>
                        </a:cubicBezTo>
                        <a:cubicBezTo>
                          <a:pt x="11777577" y="27461"/>
                          <a:pt x="11443674" y="-16359"/>
                          <a:pt x="11098141" y="36576"/>
                        </a:cubicBezTo>
                        <a:cubicBezTo>
                          <a:pt x="10752608" y="89511"/>
                          <a:pt x="10916511" y="27817"/>
                          <a:pt x="10853928" y="36576"/>
                        </a:cubicBezTo>
                        <a:cubicBezTo>
                          <a:pt x="10791345" y="45335"/>
                          <a:pt x="10836953" y="37846"/>
                          <a:pt x="10826793" y="36576"/>
                        </a:cubicBezTo>
                        <a:cubicBezTo>
                          <a:pt x="10816633" y="35306"/>
                          <a:pt x="10100443" y="-16716"/>
                          <a:pt x="9714266" y="36576"/>
                        </a:cubicBezTo>
                        <a:cubicBezTo>
                          <a:pt x="9328089" y="89868"/>
                          <a:pt x="9556897" y="29133"/>
                          <a:pt x="9470052" y="36576"/>
                        </a:cubicBezTo>
                        <a:cubicBezTo>
                          <a:pt x="9383207" y="44019"/>
                          <a:pt x="9451790" y="35899"/>
                          <a:pt x="9442917" y="36576"/>
                        </a:cubicBezTo>
                        <a:cubicBezTo>
                          <a:pt x="9434045" y="37253"/>
                          <a:pt x="8788011" y="73682"/>
                          <a:pt x="8547468" y="36576"/>
                        </a:cubicBezTo>
                        <a:cubicBezTo>
                          <a:pt x="8306925" y="-530"/>
                          <a:pt x="8529170" y="36623"/>
                          <a:pt x="8520333" y="36576"/>
                        </a:cubicBezTo>
                        <a:cubicBezTo>
                          <a:pt x="8511496" y="36529"/>
                          <a:pt x="7753206" y="44215"/>
                          <a:pt x="7407806" y="36576"/>
                        </a:cubicBezTo>
                        <a:cubicBezTo>
                          <a:pt x="7062406" y="28937"/>
                          <a:pt x="6924752" y="10847"/>
                          <a:pt x="6729435" y="36576"/>
                        </a:cubicBezTo>
                        <a:cubicBezTo>
                          <a:pt x="6534118" y="62305"/>
                          <a:pt x="6442839" y="47089"/>
                          <a:pt x="6268143" y="36576"/>
                        </a:cubicBezTo>
                        <a:cubicBezTo>
                          <a:pt x="6093447" y="26063"/>
                          <a:pt x="6249694" y="35260"/>
                          <a:pt x="6241009" y="36576"/>
                        </a:cubicBezTo>
                        <a:cubicBezTo>
                          <a:pt x="6232324" y="37892"/>
                          <a:pt x="6221735" y="37119"/>
                          <a:pt x="6213874" y="36576"/>
                        </a:cubicBezTo>
                        <a:cubicBezTo>
                          <a:pt x="6206013" y="36033"/>
                          <a:pt x="5814993" y="51921"/>
                          <a:pt x="5535503" y="36576"/>
                        </a:cubicBezTo>
                        <a:cubicBezTo>
                          <a:pt x="5256013" y="21231"/>
                          <a:pt x="5055153" y="1724"/>
                          <a:pt x="4640054" y="36576"/>
                        </a:cubicBezTo>
                        <a:cubicBezTo>
                          <a:pt x="4224955" y="71428"/>
                          <a:pt x="4120470" y="12211"/>
                          <a:pt x="3961684" y="36576"/>
                        </a:cubicBezTo>
                        <a:cubicBezTo>
                          <a:pt x="3802898" y="60942"/>
                          <a:pt x="3326272" y="19568"/>
                          <a:pt x="3066235" y="36576"/>
                        </a:cubicBezTo>
                        <a:cubicBezTo>
                          <a:pt x="2806198" y="53584"/>
                          <a:pt x="2473100" y="73583"/>
                          <a:pt x="2170786" y="36576"/>
                        </a:cubicBezTo>
                        <a:cubicBezTo>
                          <a:pt x="1868472" y="-431"/>
                          <a:pt x="1931604" y="28923"/>
                          <a:pt x="1709494" y="36576"/>
                        </a:cubicBezTo>
                        <a:cubicBezTo>
                          <a:pt x="1487384" y="44229"/>
                          <a:pt x="1393997" y="28794"/>
                          <a:pt x="1248202" y="36576"/>
                        </a:cubicBezTo>
                        <a:cubicBezTo>
                          <a:pt x="1102407" y="44358"/>
                          <a:pt x="1017514" y="45456"/>
                          <a:pt x="786910" y="36576"/>
                        </a:cubicBezTo>
                        <a:cubicBezTo>
                          <a:pt x="556306" y="27696"/>
                          <a:pt x="330530" y="18118"/>
                          <a:pt x="0" y="36576"/>
                        </a:cubicBezTo>
                        <a:cubicBezTo>
                          <a:pt x="-280" y="19369"/>
                          <a:pt x="-134" y="7627"/>
                          <a:pt x="0" y="0"/>
                        </a:cubicBezTo>
                        <a:close/>
                      </a:path>
                      <a:path w="21707856" h="36576" stroke="0" extrusionOk="0">
                        <a:moveTo>
                          <a:pt x="0" y="0"/>
                        </a:moveTo>
                        <a:cubicBezTo>
                          <a:pt x="129286" y="-9900"/>
                          <a:pt x="260370" y="-16997"/>
                          <a:pt x="461292" y="0"/>
                        </a:cubicBezTo>
                        <a:cubicBezTo>
                          <a:pt x="662214" y="16997"/>
                          <a:pt x="475112" y="165"/>
                          <a:pt x="488427" y="0"/>
                        </a:cubicBezTo>
                        <a:cubicBezTo>
                          <a:pt x="501743" y="-165"/>
                          <a:pt x="1140858" y="28654"/>
                          <a:pt x="1600954" y="0"/>
                        </a:cubicBezTo>
                        <a:cubicBezTo>
                          <a:pt x="2061050" y="-28654"/>
                          <a:pt x="1871265" y="10903"/>
                          <a:pt x="2062246" y="0"/>
                        </a:cubicBezTo>
                        <a:cubicBezTo>
                          <a:pt x="2253227" y="-10903"/>
                          <a:pt x="2362544" y="-20870"/>
                          <a:pt x="2523538" y="0"/>
                        </a:cubicBezTo>
                        <a:cubicBezTo>
                          <a:pt x="2684532" y="20870"/>
                          <a:pt x="3360401" y="-6615"/>
                          <a:pt x="3636066" y="0"/>
                        </a:cubicBezTo>
                        <a:cubicBezTo>
                          <a:pt x="3911731" y="6615"/>
                          <a:pt x="3811588" y="-2064"/>
                          <a:pt x="3880279" y="0"/>
                        </a:cubicBezTo>
                        <a:cubicBezTo>
                          <a:pt x="3948970" y="2064"/>
                          <a:pt x="4527287" y="-47083"/>
                          <a:pt x="4992807" y="0"/>
                        </a:cubicBezTo>
                        <a:cubicBezTo>
                          <a:pt x="5458327" y="47083"/>
                          <a:pt x="5748821" y="-8133"/>
                          <a:pt x="6105335" y="0"/>
                        </a:cubicBezTo>
                        <a:cubicBezTo>
                          <a:pt x="6461849" y="8133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429189" y="-10047"/>
                          <a:pt x="7896233" y="0"/>
                        </a:cubicBezTo>
                        <a:cubicBezTo>
                          <a:pt x="8363277" y="10047"/>
                          <a:pt x="8165627" y="5195"/>
                          <a:pt x="8357525" y="0"/>
                        </a:cubicBezTo>
                        <a:cubicBezTo>
                          <a:pt x="8549423" y="-5195"/>
                          <a:pt x="8671344" y="-4988"/>
                          <a:pt x="8818817" y="0"/>
                        </a:cubicBezTo>
                        <a:cubicBezTo>
                          <a:pt x="8966290" y="4988"/>
                          <a:pt x="9440474" y="-20441"/>
                          <a:pt x="9714266" y="0"/>
                        </a:cubicBezTo>
                        <a:cubicBezTo>
                          <a:pt x="9988058" y="20441"/>
                          <a:pt x="10052256" y="-12552"/>
                          <a:pt x="10175558" y="0"/>
                        </a:cubicBezTo>
                        <a:cubicBezTo>
                          <a:pt x="10298860" y="12552"/>
                          <a:pt x="10762539" y="35637"/>
                          <a:pt x="11288085" y="0"/>
                        </a:cubicBezTo>
                        <a:cubicBezTo>
                          <a:pt x="11813631" y="-35637"/>
                          <a:pt x="11957963" y="3788"/>
                          <a:pt x="12400613" y="0"/>
                        </a:cubicBezTo>
                        <a:cubicBezTo>
                          <a:pt x="12843263" y="-3788"/>
                          <a:pt x="12902919" y="14905"/>
                          <a:pt x="13078983" y="0"/>
                        </a:cubicBezTo>
                        <a:cubicBezTo>
                          <a:pt x="13255047" y="-14905"/>
                          <a:pt x="13382117" y="7853"/>
                          <a:pt x="13540275" y="0"/>
                        </a:cubicBezTo>
                        <a:cubicBezTo>
                          <a:pt x="13698433" y="-7853"/>
                          <a:pt x="13554789" y="970"/>
                          <a:pt x="13567410" y="0"/>
                        </a:cubicBezTo>
                        <a:cubicBezTo>
                          <a:pt x="13580032" y="-970"/>
                          <a:pt x="13752672" y="1840"/>
                          <a:pt x="13811623" y="0"/>
                        </a:cubicBezTo>
                        <a:cubicBezTo>
                          <a:pt x="13870574" y="-1840"/>
                          <a:pt x="13983083" y="-4130"/>
                          <a:pt x="14055837" y="0"/>
                        </a:cubicBezTo>
                        <a:cubicBezTo>
                          <a:pt x="14128591" y="4130"/>
                          <a:pt x="14348895" y="20112"/>
                          <a:pt x="14517129" y="0"/>
                        </a:cubicBezTo>
                        <a:cubicBezTo>
                          <a:pt x="14685363" y="-20112"/>
                          <a:pt x="15109951" y="45993"/>
                          <a:pt x="15629656" y="0"/>
                        </a:cubicBezTo>
                        <a:cubicBezTo>
                          <a:pt x="16149361" y="-45993"/>
                          <a:pt x="15978906" y="31365"/>
                          <a:pt x="16308027" y="0"/>
                        </a:cubicBezTo>
                        <a:cubicBezTo>
                          <a:pt x="16637148" y="-31365"/>
                          <a:pt x="16655719" y="16981"/>
                          <a:pt x="16769319" y="0"/>
                        </a:cubicBezTo>
                        <a:cubicBezTo>
                          <a:pt x="16882919" y="-16981"/>
                          <a:pt x="16789897" y="832"/>
                          <a:pt x="16796454" y="0"/>
                        </a:cubicBezTo>
                        <a:cubicBezTo>
                          <a:pt x="16803012" y="-832"/>
                          <a:pt x="16811204" y="1147"/>
                          <a:pt x="16823588" y="0"/>
                        </a:cubicBezTo>
                        <a:cubicBezTo>
                          <a:pt x="16835972" y="-1147"/>
                          <a:pt x="17408977" y="22558"/>
                          <a:pt x="17719037" y="0"/>
                        </a:cubicBezTo>
                        <a:cubicBezTo>
                          <a:pt x="18029097" y="-22558"/>
                          <a:pt x="17852172" y="-7836"/>
                          <a:pt x="17963251" y="0"/>
                        </a:cubicBezTo>
                        <a:cubicBezTo>
                          <a:pt x="18074330" y="7836"/>
                          <a:pt x="18524701" y="-8599"/>
                          <a:pt x="19075778" y="0"/>
                        </a:cubicBezTo>
                        <a:cubicBezTo>
                          <a:pt x="19626855" y="8599"/>
                          <a:pt x="19432938" y="10898"/>
                          <a:pt x="19537070" y="0"/>
                        </a:cubicBezTo>
                        <a:cubicBezTo>
                          <a:pt x="19641202" y="-10898"/>
                          <a:pt x="19557165" y="206"/>
                          <a:pt x="19564205" y="0"/>
                        </a:cubicBezTo>
                        <a:cubicBezTo>
                          <a:pt x="19571245" y="-206"/>
                          <a:pt x="20174378" y="-27276"/>
                          <a:pt x="20459654" y="0"/>
                        </a:cubicBezTo>
                        <a:cubicBezTo>
                          <a:pt x="20744930" y="27276"/>
                          <a:pt x="20601803" y="11879"/>
                          <a:pt x="20703868" y="0"/>
                        </a:cubicBezTo>
                        <a:cubicBezTo>
                          <a:pt x="20805933" y="-11879"/>
                          <a:pt x="21270567" y="36992"/>
                          <a:pt x="21707856" y="0"/>
                        </a:cubicBezTo>
                        <a:cubicBezTo>
                          <a:pt x="21709505" y="15396"/>
                          <a:pt x="21709132" y="22428"/>
                          <a:pt x="21707856" y="36576"/>
                        </a:cubicBezTo>
                        <a:cubicBezTo>
                          <a:pt x="21607813" y="32505"/>
                          <a:pt x="21580996" y="28387"/>
                          <a:pt x="21463643" y="36576"/>
                        </a:cubicBezTo>
                        <a:cubicBezTo>
                          <a:pt x="21346290" y="44765"/>
                          <a:pt x="21443267" y="36418"/>
                          <a:pt x="21436508" y="36576"/>
                        </a:cubicBezTo>
                        <a:cubicBezTo>
                          <a:pt x="21429749" y="36734"/>
                          <a:pt x="21300525" y="34719"/>
                          <a:pt x="21192294" y="36576"/>
                        </a:cubicBezTo>
                        <a:cubicBezTo>
                          <a:pt x="21084063" y="38433"/>
                          <a:pt x="20924418" y="52474"/>
                          <a:pt x="20731002" y="36576"/>
                        </a:cubicBezTo>
                        <a:cubicBezTo>
                          <a:pt x="20537586" y="20678"/>
                          <a:pt x="20203573" y="6311"/>
                          <a:pt x="20052632" y="36576"/>
                        </a:cubicBezTo>
                        <a:cubicBezTo>
                          <a:pt x="19901691" y="66842"/>
                          <a:pt x="19862863" y="45003"/>
                          <a:pt x="19808419" y="36576"/>
                        </a:cubicBezTo>
                        <a:cubicBezTo>
                          <a:pt x="19753975" y="28149"/>
                          <a:pt x="18941544" y="29634"/>
                          <a:pt x="18695891" y="36576"/>
                        </a:cubicBezTo>
                        <a:cubicBezTo>
                          <a:pt x="18450238" y="43518"/>
                          <a:pt x="18294580" y="8872"/>
                          <a:pt x="18017520" y="36576"/>
                        </a:cubicBezTo>
                        <a:cubicBezTo>
                          <a:pt x="17740460" y="64280"/>
                          <a:pt x="17363850" y="22655"/>
                          <a:pt x="16904993" y="36576"/>
                        </a:cubicBezTo>
                        <a:cubicBezTo>
                          <a:pt x="16446136" y="50497"/>
                          <a:pt x="16346013" y="55768"/>
                          <a:pt x="16009544" y="36576"/>
                        </a:cubicBezTo>
                        <a:cubicBezTo>
                          <a:pt x="15673075" y="17384"/>
                          <a:pt x="15762584" y="27480"/>
                          <a:pt x="15548252" y="36576"/>
                        </a:cubicBezTo>
                        <a:cubicBezTo>
                          <a:pt x="15333920" y="45672"/>
                          <a:pt x="14995329" y="45477"/>
                          <a:pt x="14652803" y="36576"/>
                        </a:cubicBezTo>
                        <a:cubicBezTo>
                          <a:pt x="14310277" y="27675"/>
                          <a:pt x="14489332" y="44269"/>
                          <a:pt x="14408589" y="36576"/>
                        </a:cubicBezTo>
                        <a:cubicBezTo>
                          <a:pt x="14327846" y="28883"/>
                          <a:pt x="13938429" y="50747"/>
                          <a:pt x="13730219" y="36576"/>
                        </a:cubicBezTo>
                        <a:cubicBezTo>
                          <a:pt x="13522009" y="22406"/>
                          <a:pt x="13710298" y="35615"/>
                          <a:pt x="13703084" y="36576"/>
                        </a:cubicBezTo>
                        <a:cubicBezTo>
                          <a:pt x="13695871" y="37537"/>
                          <a:pt x="12932184" y="64110"/>
                          <a:pt x="12590556" y="36576"/>
                        </a:cubicBezTo>
                        <a:cubicBezTo>
                          <a:pt x="12248928" y="9042"/>
                          <a:pt x="12239067" y="42940"/>
                          <a:pt x="11912186" y="36576"/>
                        </a:cubicBezTo>
                        <a:cubicBezTo>
                          <a:pt x="11585305" y="30213"/>
                          <a:pt x="11069502" y="31530"/>
                          <a:pt x="10799658" y="36576"/>
                        </a:cubicBezTo>
                        <a:cubicBezTo>
                          <a:pt x="10529814" y="41622"/>
                          <a:pt x="10562273" y="48589"/>
                          <a:pt x="10338366" y="36576"/>
                        </a:cubicBezTo>
                        <a:cubicBezTo>
                          <a:pt x="10114459" y="24563"/>
                          <a:pt x="10154033" y="33688"/>
                          <a:pt x="10094153" y="36576"/>
                        </a:cubicBezTo>
                        <a:cubicBezTo>
                          <a:pt x="10034273" y="39464"/>
                          <a:pt x="9563797" y="43005"/>
                          <a:pt x="9415783" y="36576"/>
                        </a:cubicBezTo>
                        <a:cubicBezTo>
                          <a:pt x="9267769" y="30148"/>
                          <a:pt x="8896833" y="36928"/>
                          <a:pt x="8520333" y="36576"/>
                        </a:cubicBezTo>
                        <a:cubicBezTo>
                          <a:pt x="8143833" y="36225"/>
                          <a:pt x="7819560" y="-6048"/>
                          <a:pt x="7407806" y="36576"/>
                        </a:cubicBezTo>
                        <a:cubicBezTo>
                          <a:pt x="6996052" y="79200"/>
                          <a:pt x="6714190" y="8188"/>
                          <a:pt x="6512357" y="36576"/>
                        </a:cubicBezTo>
                        <a:cubicBezTo>
                          <a:pt x="6310524" y="64964"/>
                          <a:pt x="5942007" y="78830"/>
                          <a:pt x="5399829" y="36576"/>
                        </a:cubicBezTo>
                        <a:cubicBezTo>
                          <a:pt x="4857651" y="-5678"/>
                          <a:pt x="4853257" y="43702"/>
                          <a:pt x="4504380" y="36576"/>
                        </a:cubicBezTo>
                        <a:cubicBezTo>
                          <a:pt x="4155503" y="29450"/>
                          <a:pt x="4367815" y="41229"/>
                          <a:pt x="4260167" y="36576"/>
                        </a:cubicBezTo>
                        <a:cubicBezTo>
                          <a:pt x="4152519" y="31923"/>
                          <a:pt x="3664390" y="48958"/>
                          <a:pt x="3364718" y="36576"/>
                        </a:cubicBezTo>
                        <a:cubicBezTo>
                          <a:pt x="3065046" y="24194"/>
                          <a:pt x="2996419" y="29892"/>
                          <a:pt x="2903426" y="36576"/>
                        </a:cubicBezTo>
                        <a:cubicBezTo>
                          <a:pt x="2810433" y="43260"/>
                          <a:pt x="2762650" y="24524"/>
                          <a:pt x="2659212" y="36576"/>
                        </a:cubicBezTo>
                        <a:cubicBezTo>
                          <a:pt x="2555774" y="48628"/>
                          <a:pt x="2641363" y="37543"/>
                          <a:pt x="2632078" y="36576"/>
                        </a:cubicBezTo>
                        <a:cubicBezTo>
                          <a:pt x="2622793" y="35609"/>
                          <a:pt x="2473115" y="31236"/>
                          <a:pt x="2387864" y="36576"/>
                        </a:cubicBezTo>
                        <a:cubicBezTo>
                          <a:pt x="2302613" y="41916"/>
                          <a:pt x="2194362" y="28392"/>
                          <a:pt x="2143651" y="36576"/>
                        </a:cubicBezTo>
                        <a:cubicBezTo>
                          <a:pt x="2092940" y="44760"/>
                          <a:pt x="1662472" y="25035"/>
                          <a:pt x="1465280" y="36576"/>
                        </a:cubicBezTo>
                        <a:cubicBezTo>
                          <a:pt x="1268088" y="48117"/>
                          <a:pt x="1061348" y="49960"/>
                          <a:pt x="786910" y="36576"/>
                        </a:cubicBezTo>
                        <a:cubicBezTo>
                          <a:pt x="512472" y="23193"/>
                          <a:pt x="353081" y="44478"/>
                          <a:pt x="0" y="36576"/>
                        </a:cubicBezTo>
                        <a:cubicBezTo>
                          <a:pt x="1259" y="23203"/>
                          <a:pt x="-1128" y="8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35E2-E6D9-AB4E-AC84-6A9C6A92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858768"/>
            <a:ext cx="21031200" cy="8503920"/>
          </a:xfrm>
        </p:spPr>
        <p:txBody>
          <a:bodyPr vert="horz" lIns="91440" tIns="45720" rIns="91440" bIns="45720" rtlCol="0">
            <a:normAutofit/>
          </a:bodyPr>
          <a:lstStyle/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User’s skills, as listed on their profile, are able to be harnessed by other members through a hiring/booking system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 job is complete, a mutual rating system verifies the quality and completion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ELYSIUM will implement a time-based economy, which viewed by the user operates as a token system </a:t>
            </a:r>
          </a:p>
        </p:txBody>
      </p:sp>
    </p:spTree>
    <p:extLst>
      <p:ext uri="{BB962C8B-B14F-4D97-AF65-F5344CB8AC3E}">
        <p14:creationId xmlns:p14="http://schemas.microsoft.com/office/powerpoint/2010/main" val="3916743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74DFA-EF2E-6548-A81D-365F117F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280160"/>
            <a:ext cx="9637776" cy="2962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Opportunities Feature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556" y="4745736"/>
            <a:ext cx="6510190" cy="36576"/>
          </a:xfrm>
          <a:custGeom>
            <a:avLst/>
            <a:gdLst>
              <a:gd name="connsiteX0" fmla="*/ 0 w 6510190"/>
              <a:gd name="connsiteY0" fmla="*/ 0 h 36576"/>
              <a:gd name="connsiteX1" fmla="*/ 651019 w 6510190"/>
              <a:gd name="connsiteY1" fmla="*/ 0 h 36576"/>
              <a:gd name="connsiteX2" fmla="*/ 1302038 w 6510190"/>
              <a:gd name="connsiteY2" fmla="*/ 0 h 36576"/>
              <a:gd name="connsiteX3" fmla="*/ 1953057 w 6510190"/>
              <a:gd name="connsiteY3" fmla="*/ 0 h 36576"/>
              <a:gd name="connsiteX4" fmla="*/ 2734280 w 6510190"/>
              <a:gd name="connsiteY4" fmla="*/ 0 h 36576"/>
              <a:gd name="connsiteX5" fmla="*/ 3450401 w 6510190"/>
              <a:gd name="connsiteY5" fmla="*/ 0 h 36576"/>
              <a:gd name="connsiteX6" fmla="*/ 3906114 w 6510190"/>
              <a:gd name="connsiteY6" fmla="*/ 0 h 36576"/>
              <a:gd name="connsiteX7" fmla="*/ 4492031 w 6510190"/>
              <a:gd name="connsiteY7" fmla="*/ 0 h 36576"/>
              <a:gd name="connsiteX8" fmla="*/ 5273254 w 6510190"/>
              <a:gd name="connsiteY8" fmla="*/ 0 h 36576"/>
              <a:gd name="connsiteX9" fmla="*/ 5924273 w 6510190"/>
              <a:gd name="connsiteY9" fmla="*/ 0 h 36576"/>
              <a:gd name="connsiteX10" fmla="*/ 6510190 w 6510190"/>
              <a:gd name="connsiteY10" fmla="*/ 0 h 36576"/>
              <a:gd name="connsiteX11" fmla="*/ 6510190 w 6510190"/>
              <a:gd name="connsiteY11" fmla="*/ 36576 h 36576"/>
              <a:gd name="connsiteX12" fmla="*/ 5989375 w 6510190"/>
              <a:gd name="connsiteY12" fmla="*/ 36576 h 36576"/>
              <a:gd name="connsiteX13" fmla="*/ 5208152 w 6510190"/>
              <a:gd name="connsiteY13" fmla="*/ 36576 h 36576"/>
              <a:gd name="connsiteX14" fmla="*/ 4687337 w 6510190"/>
              <a:gd name="connsiteY14" fmla="*/ 36576 h 36576"/>
              <a:gd name="connsiteX15" fmla="*/ 4231623 w 6510190"/>
              <a:gd name="connsiteY15" fmla="*/ 36576 h 36576"/>
              <a:gd name="connsiteX16" fmla="*/ 3775910 w 6510190"/>
              <a:gd name="connsiteY16" fmla="*/ 36576 h 36576"/>
              <a:gd name="connsiteX17" fmla="*/ 3059789 w 6510190"/>
              <a:gd name="connsiteY17" fmla="*/ 36576 h 36576"/>
              <a:gd name="connsiteX18" fmla="*/ 2604076 w 6510190"/>
              <a:gd name="connsiteY18" fmla="*/ 36576 h 36576"/>
              <a:gd name="connsiteX19" fmla="*/ 1953057 w 6510190"/>
              <a:gd name="connsiteY19" fmla="*/ 36576 h 36576"/>
              <a:gd name="connsiteX20" fmla="*/ 1432242 w 6510190"/>
              <a:gd name="connsiteY20" fmla="*/ 36576 h 36576"/>
              <a:gd name="connsiteX21" fmla="*/ 781223 w 6510190"/>
              <a:gd name="connsiteY21" fmla="*/ 36576 h 36576"/>
              <a:gd name="connsiteX22" fmla="*/ 0 w 6510190"/>
              <a:gd name="connsiteY22" fmla="*/ 36576 h 36576"/>
              <a:gd name="connsiteX23" fmla="*/ 0 w 6510190"/>
              <a:gd name="connsiteY23" fmla="*/ 0 h 36576"/>
              <a:gd name="connsiteX0" fmla="*/ 0 w 6510190"/>
              <a:gd name="connsiteY0" fmla="*/ 0 h 36576"/>
              <a:gd name="connsiteX1" fmla="*/ 585917 w 6510190"/>
              <a:gd name="connsiteY1" fmla="*/ 0 h 36576"/>
              <a:gd name="connsiteX2" fmla="*/ 1041630 w 6510190"/>
              <a:gd name="connsiteY2" fmla="*/ 0 h 36576"/>
              <a:gd name="connsiteX3" fmla="*/ 1822853 w 6510190"/>
              <a:gd name="connsiteY3" fmla="*/ 0 h 36576"/>
              <a:gd name="connsiteX4" fmla="*/ 2408770 w 6510190"/>
              <a:gd name="connsiteY4" fmla="*/ 0 h 36576"/>
              <a:gd name="connsiteX5" fmla="*/ 2994687 w 6510190"/>
              <a:gd name="connsiteY5" fmla="*/ 0 h 36576"/>
              <a:gd name="connsiteX6" fmla="*/ 3775910 w 6510190"/>
              <a:gd name="connsiteY6" fmla="*/ 0 h 36576"/>
              <a:gd name="connsiteX7" fmla="*/ 4296725 w 6510190"/>
              <a:gd name="connsiteY7" fmla="*/ 0 h 36576"/>
              <a:gd name="connsiteX8" fmla="*/ 5077948 w 6510190"/>
              <a:gd name="connsiteY8" fmla="*/ 0 h 36576"/>
              <a:gd name="connsiteX9" fmla="*/ 5859171 w 6510190"/>
              <a:gd name="connsiteY9" fmla="*/ 0 h 36576"/>
              <a:gd name="connsiteX10" fmla="*/ 6510190 w 6510190"/>
              <a:gd name="connsiteY10" fmla="*/ 0 h 36576"/>
              <a:gd name="connsiteX11" fmla="*/ 6510190 w 6510190"/>
              <a:gd name="connsiteY11" fmla="*/ 36576 h 36576"/>
              <a:gd name="connsiteX12" fmla="*/ 5794069 w 6510190"/>
              <a:gd name="connsiteY12" fmla="*/ 36576 h 36576"/>
              <a:gd name="connsiteX13" fmla="*/ 5012846 w 6510190"/>
              <a:gd name="connsiteY13" fmla="*/ 36576 h 36576"/>
              <a:gd name="connsiteX14" fmla="*/ 4231623 w 6510190"/>
              <a:gd name="connsiteY14" fmla="*/ 36576 h 36576"/>
              <a:gd name="connsiteX15" fmla="*/ 3710808 w 6510190"/>
              <a:gd name="connsiteY15" fmla="*/ 36576 h 36576"/>
              <a:gd name="connsiteX16" fmla="*/ 3059789 w 6510190"/>
              <a:gd name="connsiteY16" fmla="*/ 36576 h 36576"/>
              <a:gd name="connsiteX17" fmla="*/ 2278567 w 6510190"/>
              <a:gd name="connsiteY17" fmla="*/ 36576 h 36576"/>
              <a:gd name="connsiteX18" fmla="*/ 1627548 w 6510190"/>
              <a:gd name="connsiteY18" fmla="*/ 36576 h 36576"/>
              <a:gd name="connsiteX19" fmla="*/ 1171834 w 6510190"/>
              <a:gd name="connsiteY19" fmla="*/ 36576 h 36576"/>
              <a:gd name="connsiteX20" fmla="*/ 651019 w 6510190"/>
              <a:gd name="connsiteY20" fmla="*/ 36576 h 36576"/>
              <a:gd name="connsiteX21" fmla="*/ 0 w 6510190"/>
              <a:gd name="connsiteY21" fmla="*/ 36576 h 36576"/>
              <a:gd name="connsiteX22" fmla="*/ 0 w 6510190"/>
              <a:gd name="connsiteY22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10190" h="36576" fill="none" extrusionOk="0">
                <a:moveTo>
                  <a:pt x="0" y="0"/>
                </a:moveTo>
                <a:cubicBezTo>
                  <a:pt x="187340" y="14427"/>
                  <a:pt x="491980" y="1526"/>
                  <a:pt x="651019" y="0"/>
                </a:cubicBezTo>
                <a:cubicBezTo>
                  <a:pt x="795738" y="16816"/>
                  <a:pt x="985440" y="-57702"/>
                  <a:pt x="1302038" y="0"/>
                </a:cubicBezTo>
                <a:cubicBezTo>
                  <a:pt x="1614979" y="11846"/>
                  <a:pt x="1663381" y="-1429"/>
                  <a:pt x="1953057" y="0"/>
                </a:cubicBezTo>
                <a:cubicBezTo>
                  <a:pt x="2223535" y="-8841"/>
                  <a:pt x="2410552" y="-41179"/>
                  <a:pt x="2734280" y="0"/>
                </a:cubicBezTo>
                <a:cubicBezTo>
                  <a:pt x="3060125" y="34975"/>
                  <a:pt x="3154155" y="17937"/>
                  <a:pt x="3450401" y="0"/>
                </a:cubicBezTo>
                <a:cubicBezTo>
                  <a:pt x="3754912" y="-13466"/>
                  <a:pt x="3716068" y="5983"/>
                  <a:pt x="3906114" y="0"/>
                </a:cubicBezTo>
                <a:cubicBezTo>
                  <a:pt x="4130070" y="10990"/>
                  <a:pt x="4269218" y="-27760"/>
                  <a:pt x="4492031" y="0"/>
                </a:cubicBezTo>
                <a:cubicBezTo>
                  <a:pt x="4761049" y="-11545"/>
                  <a:pt x="5034608" y="29929"/>
                  <a:pt x="5273254" y="0"/>
                </a:cubicBezTo>
                <a:cubicBezTo>
                  <a:pt x="5543748" y="1293"/>
                  <a:pt x="5784301" y="1118"/>
                  <a:pt x="5924273" y="0"/>
                </a:cubicBezTo>
                <a:cubicBezTo>
                  <a:pt x="6081042" y="33962"/>
                  <a:pt x="6334983" y="-34822"/>
                  <a:pt x="6510190" y="0"/>
                </a:cubicBezTo>
                <a:cubicBezTo>
                  <a:pt x="6508802" y="16205"/>
                  <a:pt x="6512273" y="22536"/>
                  <a:pt x="6510190" y="36576"/>
                </a:cubicBezTo>
                <a:cubicBezTo>
                  <a:pt x="6422963" y="-336"/>
                  <a:pt x="6118940" y="4292"/>
                  <a:pt x="5989375" y="36576"/>
                </a:cubicBezTo>
                <a:cubicBezTo>
                  <a:pt x="5824292" y="49087"/>
                  <a:pt x="5585495" y="75911"/>
                  <a:pt x="5208152" y="36576"/>
                </a:cubicBezTo>
                <a:cubicBezTo>
                  <a:pt x="4824927" y="42669"/>
                  <a:pt x="4960943" y="37438"/>
                  <a:pt x="4687337" y="36576"/>
                </a:cubicBezTo>
                <a:cubicBezTo>
                  <a:pt x="4432063" y="27619"/>
                  <a:pt x="4442671" y="59718"/>
                  <a:pt x="4231623" y="36576"/>
                </a:cubicBezTo>
                <a:cubicBezTo>
                  <a:pt x="4003174" y="20993"/>
                  <a:pt x="3894722" y="27420"/>
                  <a:pt x="3775910" y="36576"/>
                </a:cubicBezTo>
                <a:cubicBezTo>
                  <a:pt x="3661991" y="-17036"/>
                  <a:pt x="3396817" y="31256"/>
                  <a:pt x="3059789" y="36576"/>
                </a:cubicBezTo>
                <a:cubicBezTo>
                  <a:pt x="2731803" y="13827"/>
                  <a:pt x="2721330" y="14390"/>
                  <a:pt x="2604076" y="36576"/>
                </a:cubicBezTo>
                <a:cubicBezTo>
                  <a:pt x="2493767" y="51962"/>
                  <a:pt x="2216561" y="67476"/>
                  <a:pt x="1953057" y="36576"/>
                </a:cubicBezTo>
                <a:cubicBezTo>
                  <a:pt x="1703276" y="-10805"/>
                  <a:pt x="1553582" y="27471"/>
                  <a:pt x="1432242" y="36576"/>
                </a:cubicBezTo>
                <a:cubicBezTo>
                  <a:pt x="1302086" y="90935"/>
                  <a:pt x="1000933" y="33646"/>
                  <a:pt x="781223" y="36576"/>
                </a:cubicBezTo>
                <a:cubicBezTo>
                  <a:pt x="570338" y="43468"/>
                  <a:pt x="214621" y="80601"/>
                  <a:pt x="0" y="36576"/>
                </a:cubicBezTo>
                <a:cubicBezTo>
                  <a:pt x="-3350" y="24468"/>
                  <a:pt x="1759" y="7717"/>
                  <a:pt x="0" y="0"/>
                </a:cubicBezTo>
                <a:close/>
              </a:path>
              <a:path w="6510190" h="36576" stroke="0" extrusionOk="0">
                <a:moveTo>
                  <a:pt x="0" y="0"/>
                </a:moveTo>
                <a:cubicBezTo>
                  <a:pt x="180494" y="-4758"/>
                  <a:pt x="443372" y="-3163"/>
                  <a:pt x="585917" y="0"/>
                </a:cubicBezTo>
                <a:cubicBezTo>
                  <a:pt x="719052" y="8079"/>
                  <a:pt x="930212" y="8042"/>
                  <a:pt x="1041630" y="0"/>
                </a:cubicBezTo>
                <a:cubicBezTo>
                  <a:pt x="1133740" y="-9993"/>
                  <a:pt x="1460413" y="52040"/>
                  <a:pt x="1822853" y="0"/>
                </a:cubicBezTo>
                <a:cubicBezTo>
                  <a:pt x="2149245" y="-45183"/>
                  <a:pt x="2236988" y="-23232"/>
                  <a:pt x="2408770" y="0"/>
                </a:cubicBezTo>
                <a:cubicBezTo>
                  <a:pt x="2566180" y="26347"/>
                  <a:pt x="2815079" y="39069"/>
                  <a:pt x="2994687" y="0"/>
                </a:cubicBezTo>
                <a:cubicBezTo>
                  <a:pt x="3123459" y="-15508"/>
                  <a:pt x="3559379" y="2058"/>
                  <a:pt x="3775910" y="0"/>
                </a:cubicBezTo>
                <a:cubicBezTo>
                  <a:pt x="4003812" y="38319"/>
                  <a:pt x="4105139" y="-7076"/>
                  <a:pt x="4296725" y="0"/>
                </a:cubicBezTo>
                <a:cubicBezTo>
                  <a:pt x="4497364" y="-25810"/>
                  <a:pt x="4859648" y="-33235"/>
                  <a:pt x="5077948" y="0"/>
                </a:cubicBezTo>
                <a:cubicBezTo>
                  <a:pt x="5324522" y="11036"/>
                  <a:pt x="5513134" y="21234"/>
                  <a:pt x="5859171" y="0"/>
                </a:cubicBezTo>
                <a:cubicBezTo>
                  <a:pt x="6212517" y="-19260"/>
                  <a:pt x="6294730" y="-6847"/>
                  <a:pt x="6510190" y="0"/>
                </a:cubicBezTo>
                <a:cubicBezTo>
                  <a:pt x="6511264" y="12130"/>
                  <a:pt x="6511036" y="28818"/>
                  <a:pt x="6510190" y="36576"/>
                </a:cubicBezTo>
                <a:cubicBezTo>
                  <a:pt x="6151433" y="23971"/>
                  <a:pt x="6113894" y="52202"/>
                  <a:pt x="5794069" y="36576"/>
                </a:cubicBezTo>
                <a:cubicBezTo>
                  <a:pt x="5473262" y="39043"/>
                  <a:pt x="5353257" y="19198"/>
                  <a:pt x="5012846" y="36576"/>
                </a:cubicBezTo>
                <a:cubicBezTo>
                  <a:pt x="4693554" y="26997"/>
                  <a:pt x="4446003" y="48311"/>
                  <a:pt x="4231623" y="36576"/>
                </a:cubicBezTo>
                <a:cubicBezTo>
                  <a:pt x="4046477" y="30013"/>
                  <a:pt x="3848817" y="8473"/>
                  <a:pt x="3710808" y="36576"/>
                </a:cubicBezTo>
                <a:cubicBezTo>
                  <a:pt x="3614035" y="59509"/>
                  <a:pt x="3357538" y="115923"/>
                  <a:pt x="3059789" y="36576"/>
                </a:cubicBezTo>
                <a:cubicBezTo>
                  <a:pt x="2740415" y="2412"/>
                  <a:pt x="2618337" y="43836"/>
                  <a:pt x="2278567" y="36576"/>
                </a:cubicBezTo>
                <a:cubicBezTo>
                  <a:pt x="1957689" y="25636"/>
                  <a:pt x="1917309" y="44798"/>
                  <a:pt x="1627548" y="36576"/>
                </a:cubicBezTo>
                <a:cubicBezTo>
                  <a:pt x="1341640" y="26595"/>
                  <a:pt x="1370539" y="52424"/>
                  <a:pt x="1171834" y="36576"/>
                </a:cubicBezTo>
                <a:cubicBezTo>
                  <a:pt x="997042" y="2663"/>
                  <a:pt x="853235" y="25241"/>
                  <a:pt x="651019" y="36576"/>
                </a:cubicBezTo>
                <a:cubicBezTo>
                  <a:pt x="467046" y="32256"/>
                  <a:pt x="267575" y="11776"/>
                  <a:pt x="0" y="36576"/>
                </a:cubicBezTo>
                <a:cubicBezTo>
                  <a:pt x="-1085" y="25116"/>
                  <a:pt x="-1252" y="6731"/>
                  <a:pt x="0" y="0"/>
                </a:cubicBezTo>
                <a:close/>
              </a:path>
              <a:path w="6510190" h="36576" fill="none" stroke="0" extrusionOk="0">
                <a:moveTo>
                  <a:pt x="0" y="0"/>
                </a:moveTo>
                <a:cubicBezTo>
                  <a:pt x="139814" y="-15234"/>
                  <a:pt x="470273" y="11088"/>
                  <a:pt x="651019" y="0"/>
                </a:cubicBezTo>
                <a:cubicBezTo>
                  <a:pt x="838877" y="8443"/>
                  <a:pt x="967088" y="-17479"/>
                  <a:pt x="1302038" y="0"/>
                </a:cubicBezTo>
                <a:cubicBezTo>
                  <a:pt x="1597485" y="26945"/>
                  <a:pt x="1660866" y="7265"/>
                  <a:pt x="1953057" y="0"/>
                </a:cubicBezTo>
                <a:cubicBezTo>
                  <a:pt x="2210088" y="-19567"/>
                  <a:pt x="2416130" y="-21169"/>
                  <a:pt x="2734280" y="0"/>
                </a:cubicBezTo>
                <a:cubicBezTo>
                  <a:pt x="3089185" y="31796"/>
                  <a:pt x="3153378" y="9515"/>
                  <a:pt x="3450401" y="0"/>
                </a:cubicBezTo>
                <a:cubicBezTo>
                  <a:pt x="3742788" y="-13156"/>
                  <a:pt x="3716020" y="991"/>
                  <a:pt x="3906114" y="0"/>
                </a:cubicBezTo>
                <a:cubicBezTo>
                  <a:pt x="4092574" y="-16295"/>
                  <a:pt x="4265768" y="35761"/>
                  <a:pt x="4492031" y="0"/>
                </a:cubicBezTo>
                <a:cubicBezTo>
                  <a:pt x="4744573" y="10299"/>
                  <a:pt x="5037922" y="23382"/>
                  <a:pt x="5273254" y="0"/>
                </a:cubicBezTo>
                <a:cubicBezTo>
                  <a:pt x="5500515" y="-23700"/>
                  <a:pt x="5789941" y="-14908"/>
                  <a:pt x="5924273" y="0"/>
                </a:cubicBezTo>
                <a:cubicBezTo>
                  <a:pt x="6080819" y="35681"/>
                  <a:pt x="6357610" y="22951"/>
                  <a:pt x="6510190" y="0"/>
                </a:cubicBezTo>
                <a:cubicBezTo>
                  <a:pt x="6510389" y="16945"/>
                  <a:pt x="6511780" y="22651"/>
                  <a:pt x="6510190" y="36576"/>
                </a:cubicBezTo>
                <a:cubicBezTo>
                  <a:pt x="6428569" y="-1538"/>
                  <a:pt x="6138952" y="14767"/>
                  <a:pt x="5989375" y="36576"/>
                </a:cubicBezTo>
                <a:cubicBezTo>
                  <a:pt x="5784590" y="49776"/>
                  <a:pt x="5573900" y="14043"/>
                  <a:pt x="5208152" y="36576"/>
                </a:cubicBezTo>
                <a:cubicBezTo>
                  <a:pt x="4824749" y="53009"/>
                  <a:pt x="4944194" y="44649"/>
                  <a:pt x="4687337" y="36576"/>
                </a:cubicBezTo>
                <a:cubicBezTo>
                  <a:pt x="4427662" y="12202"/>
                  <a:pt x="4435611" y="62164"/>
                  <a:pt x="4231623" y="36576"/>
                </a:cubicBezTo>
                <a:cubicBezTo>
                  <a:pt x="4013542" y="30360"/>
                  <a:pt x="3912566" y="50743"/>
                  <a:pt x="3775910" y="36576"/>
                </a:cubicBezTo>
                <a:cubicBezTo>
                  <a:pt x="3656136" y="51209"/>
                  <a:pt x="3429930" y="34080"/>
                  <a:pt x="3059789" y="36576"/>
                </a:cubicBezTo>
                <a:cubicBezTo>
                  <a:pt x="2731192" y="15498"/>
                  <a:pt x="2718075" y="17171"/>
                  <a:pt x="2604076" y="36576"/>
                </a:cubicBezTo>
                <a:cubicBezTo>
                  <a:pt x="2516199" y="110796"/>
                  <a:pt x="2185132" y="79706"/>
                  <a:pt x="1953057" y="36576"/>
                </a:cubicBezTo>
                <a:cubicBezTo>
                  <a:pt x="1704117" y="-23126"/>
                  <a:pt x="1529624" y="30687"/>
                  <a:pt x="1432242" y="36576"/>
                </a:cubicBezTo>
                <a:cubicBezTo>
                  <a:pt x="1324320" y="51696"/>
                  <a:pt x="999476" y="86348"/>
                  <a:pt x="781223" y="36576"/>
                </a:cubicBezTo>
                <a:cubicBezTo>
                  <a:pt x="526096" y="74251"/>
                  <a:pt x="218029" y="44550"/>
                  <a:pt x="0" y="36576"/>
                </a:cubicBezTo>
                <a:cubicBezTo>
                  <a:pt x="-333" y="24109"/>
                  <a:pt x="1741" y="766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510190"/>
                      <a:gd name="connsiteY0" fmla="*/ 0 h 36576"/>
                      <a:gd name="connsiteX1" fmla="*/ 651019 w 6510190"/>
                      <a:gd name="connsiteY1" fmla="*/ 0 h 36576"/>
                      <a:gd name="connsiteX2" fmla="*/ 1302038 w 6510190"/>
                      <a:gd name="connsiteY2" fmla="*/ 0 h 36576"/>
                      <a:gd name="connsiteX3" fmla="*/ 1953057 w 6510190"/>
                      <a:gd name="connsiteY3" fmla="*/ 0 h 36576"/>
                      <a:gd name="connsiteX4" fmla="*/ 2734280 w 6510190"/>
                      <a:gd name="connsiteY4" fmla="*/ 0 h 36576"/>
                      <a:gd name="connsiteX5" fmla="*/ 3450401 w 6510190"/>
                      <a:gd name="connsiteY5" fmla="*/ 0 h 36576"/>
                      <a:gd name="connsiteX6" fmla="*/ 3906114 w 6510190"/>
                      <a:gd name="connsiteY6" fmla="*/ 0 h 36576"/>
                      <a:gd name="connsiteX7" fmla="*/ 4492031 w 6510190"/>
                      <a:gd name="connsiteY7" fmla="*/ 0 h 36576"/>
                      <a:gd name="connsiteX8" fmla="*/ 5273254 w 6510190"/>
                      <a:gd name="connsiteY8" fmla="*/ 0 h 36576"/>
                      <a:gd name="connsiteX9" fmla="*/ 5924273 w 6510190"/>
                      <a:gd name="connsiteY9" fmla="*/ 0 h 36576"/>
                      <a:gd name="connsiteX10" fmla="*/ 6510190 w 6510190"/>
                      <a:gd name="connsiteY10" fmla="*/ 0 h 36576"/>
                      <a:gd name="connsiteX11" fmla="*/ 6510190 w 6510190"/>
                      <a:gd name="connsiteY11" fmla="*/ 36576 h 36576"/>
                      <a:gd name="connsiteX12" fmla="*/ 5989375 w 6510190"/>
                      <a:gd name="connsiteY12" fmla="*/ 36576 h 36576"/>
                      <a:gd name="connsiteX13" fmla="*/ 5208152 w 6510190"/>
                      <a:gd name="connsiteY13" fmla="*/ 36576 h 36576"/>
                      <a:gd name="connsiteX14" fmla="*/ 4687337 w 6510190"/>
                      <a:gd name="connsiteY14" fmla="*/ 36576 h 36576"/>
                      <a:gd name="connsiteX15" fmla="*/ 4231623 w 6510190"/>
                      <a:gd name="connsiteY15" fmla="*/ 36576 h 36576"/>
                      <a:gd name="connsiteX16" fmla="*/ 3775910 w 6510190"/>
                      <a:gd name="connsiteY16" fmla="*/ 36576 h 36576"/>
                      <a:gd name="connsiteX17" fmla="*/ 3059789 w 6510190"/>
                      <a:gd name="connsiteY17" fmla="*/ 36576 h 36576"/>
                      <a:gd name="connsiteX18" fmla="*/ 2604076 w 6510190"/>
                      <a:gd name="connsiteY18" fmla="*/ 36576 h 36576"/>
                      <a:gd name="connsiteX19" fmla="*/ 1953057 w 6510190"/>
                      <a:gd name="connsiteY19" fmla="*/ 36576 h 36576"/>
                      <a:gd name="connsiteX20" fmla="*/ 1432242 w 6510190"/>
                      <a:gd name="connsiteY20" fmla="*/ 36576 h 36576"/>
                      <a:gd name="connsiteX21" fmla="*/ 781223 w 6510190"/>
                      <a:gd name="connsiteY21" fmla="*/ 36576 h 36576"/>
                      <a:gd name="connsiteX22" fmla="*/ 0 w 6510190"/>
                      <a:gd name="connsiteY22" fmla="*/ 36576 h 36576"/>
                      <a:gd name="connsiteX23" fmla="*/ 0 w 6510190"/>
                      <a:gd name="connsiteY23" fmla="*/ 0 h 3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510190" h="36576" fill="none" extrusionOk="0">
                        <a:moveTo>
                          <a:pt x="0" y="0"/>
                        </a:moveTo>
                        <a:cubicBezTo>
                          <a:pt x="161111" y="-2097"/>
                          <a:pt x="501055" y="-465"/>
                          <a:pt x="651019" y="0"/>
                        </a:cubicBezTo>
                        <a:cubicBezTo>
                          <a:pt x="800983" y="465"/>
                          <a:pt x="997901" y="-18459"/>
                          <a:pt x="1302038" y="0"/>
                        </a:cubicBezTo>
                        <a:cubicBezTo>
                          <a:pt x="1606175" y="18459"/>
                          <a:pt x="1662008" y="955"/>
                          <a:pt x="1953057" y="0"/>
                        </a:cubicBezTo>
                        <a:cubicBezTo>
                          <a:pt x="2244106" y="-955"/>
                          <a:pt x="2398681" y="-29506"/>
                          <a:pt x="2734280" y="0"/>
                        </a:cubicBezTo>
                        <a:cubicBezTo>
                          <a:pt x="3069879" y="29506"/>
                          <a:pt x="3152053" y="12243"/>
                          <a:pt x="3450401" y="0"/>
                        </a:cubicBezTo>
                        <a:cubicBezTo>
                          <a:pt x="3748749" y="-12243"/>
                          <a:pt x="3717867" y="-748"/>
                          <a:pt x="3906114" y="0"/>
                        </a:cubicBezTo>
                        <a:cubicBezTo>
                          <a:pt x="4094361" y="748"/>
                          <a:pt x="4281847" y="13415"/>
                          <a:pt x="4492031" y="0"/>
                        </a:cubicBezTo>
                        <a:cubicBezTo>
                          <a:pt x="4702215" y="-13415"/>
                          <a:pt x="5025379" y="20366"/>
                          <a:pt x="5273254" y="0"/>
                        </a:cubicBezTo>
                        <a:cubicBezTo>
                          <a:pt x="5521129" y="-20366"/>
                          <a:pt x="5771612" y="-29898"/>
                          <a:pt x="5924273" y="0"/>
                        </a:cubicBezTo>
                        <a:cubicBezTo>
                          <a:pt x="6076934" y="29898"/>
                          <a:pt x="6354559" y="-8644"/>
                          <a:pt x="6510190" y="0"/>
                        </a:cubicBezTo>
                        <a:cubicBezTo>
                          <a:pt x="6509475" y="15537"/>
                          <a:pt x="6511555" y="22375"/>
                          <a:pt x="6510190" y="36576"/>
                        </a:cubicBezTo>
                        <a:cubicBezTo>
                          <a:pt x="6403695" y="20240"/>
                          <a:pt x="6135058" y="33081"/>
                          <a:pt x="5989375" y="36576"/>
                        </a:cubicBezTo>
                        <a:cubicBezTo>
                          <a:pt x="5843692" y="40071"/>
                          <a:pt x="5581730" y="19446"/>
                          <a:pt x="5208152" y="36576"/>
                        </a:cubicBezTo>
                        <a:cubicBezTo>
                          <a:pt x="4834574" y="53706"/>
                          <a:pt x="4947691" y="51777"/>
                          <a:pt x="4687337" y="36576"/>
                        </a:cubicBezTo>
                        <a:cubicBezTo>
                          <a:pt x="4426984" y="21375"/>
                          <a:pt x="4440451" y="59338"/>
                          <a:pt x="4231623" y="36576"/>
                        </a:cubicBezTo>
                        <a:cubicBezTo>
                          <a:pt x="4022795" y="13814"/>
                          <a:pt x="3895021" y="37706"/>
                          <a:pt x="3775910" y="36576"/>
                        </a:cubicBezTo>
                        <a:cubicBezTo>
                          <a:pt x="3656799" y="35446"/>
                          <a:pt x="3387310" y="59361"/>
                          <a:pt x="3059789" y="36576"/>
                        </a:cubicBezTo>
                        <a:cubicBezTo>
                          <a:pt x="2732268" y="13791"/>
                          <a:pt x="2719596" y="17090"/>
                          <a:pt x="2604076" y="36576"/>
                        </a:cubicBezTo>
                        <a:cubicBezTo>
                          <a:pt x="2488556" y="56062"/>
                          <a:pt x="2206902" y="68226"/>
                          <a:pt x="1953057" y="36576"/>
                        </a:cubicBezTo>
                        <a:cubicBezTo>
                          <a:pt x="1699212" y="4926"/>
                          <a:pt x="1552383" y="31975"/>
                          <a:pt x="1432242" y="36576"/>
                        </a:cubicBezTo>
                        <a:cubicBezTo>
                          <a:pt x="1312102" y="41177"/>
                          <a:pt x="1012740" y="46297"/>
                          <a:pt x="781223" y="36576"/>
                        </a:cubicBezTo>
                        <a:cubicBezTo>
                          <a:pt x="549706" y="26855"/>
                          <a:pt x="239878" y="73540"/>
                          <a:pt x="0" y="36576"/>
                        </a:cubicBezTo>
                        <a:cubicBezTo>
                          <a:pt x="-1386" y="23779"/>
                          <a:pt x="1769" y="8239"/>
                          <a:pt x="0" y="0"/>
                        </a:cubicBezTo>
                        <a:close/>
                      </a:path>
                      <a:path w="6510190" h="3657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8078" y="6034"/>
                          <a:pt x="1041630" y="0"/>
                        </a:cubicBezTo>
                        <a:cubicBezTo>
                          <a:pt x="1175182" y="-6034"/>
                          <a:pt x="1490887" y="38691"/>
                          <a:pt x="1822853" y="0"/>
                        </a:cubicBezTo>
                        <a:cubicBezTo>
                          <a:pt x="2154819" y="-38691"/>
                          <a:pt x="2235404" y="-3172"/>
                          <a:pt x="2408770" y="0"/>
                        </a:cubicBezTo>
                        <a:cubicBezTo>
                          <a:pt x="2582136" y="3172"/>
                          <a:pt x="2820108" y="26514"/>
                          <a:pt x="2994687" y="0"/>
                        </a:cubicBezTo>
                        <a:cubicBezTo>
                          <a:pt x="3169266" y="-26514"/>
                          <a:pt x="3544431" y="-38940"/>
                          <a:pt x="3775910" y="0"/>
                        </a:cubicBezTo>
                        <a:cubicBezTo>
                          <a:pt x="4007389" y="38940"/>
                          <a:pt x="4105698" y="7408"/>
                          <a:pt x="4296725" y="0"/>
                        </a:cubicBezTo>
                        <a:cubicBezTo>
                          <a:pt x="4487752" y="-7408"/>
                          <a:pt x="4851891" y="-25167"/>
                          <a:pt x="5077948" y="0"/>
                        </a:cubicBezTo>
                        <a:cubicBezTo>
                          <a:pt x="5304005" y="25167"/>
                          <a:pt x="5507082" y="26354"/>
                          <a:pt x="5859171" y="0"/>
                        </a:cubicBezTo>
                        <a:cubicBezTo>
                          <a:pt x="6211260" y="-26354"/>
                          <a:pt x="6286793" y="584"/>
                          <a:pt x="6510190" y="0"/>
                        </a:cubicBezTo>
                        <a:cubicBezTo>
                          <a:pt x="6510731" y="12097"/>
                          <a:pt x="6511051" y="29008"/>
                          <a:pt x="6510190" y="36576"/>
                        </a:cubicBezTo>
                        <a:cubicBezTo>
                          <a:pt x="6162526" y="22753"/>
                          <a:pt x="6109599" y="46968"/>
                          <a:pt x="5794069" y="36576"/>
                        </a:cubicBezTo>
                        <a:cubicBezTo>
                          <a:pt x="5478539" y="26184"/>
                          <a:pt x="5341679" y="23264"/>
                          <a:pt x="5012846" y="36576"/>
                        </a:cubicBezTo>
                        <a:cubicBezTo>
                          <a:pt x="4684013" y="49888"/>
                          <a:pt x="4420613" y="37104"/>
                          <a:pt x="4231623" y="36576"/>
                        </a:cubicBezTo>
                        <a:cubicBezTo>
                          <a:pt x="4042633" y="36048"/>
                          <a:pt x="3824332" y="16640"/>
                          <a:pt x="3710808" y="36576"/>
                        </a:cubicBezTo>
                        <a:cubicBezTo>
                          <a:pt x="3597284" y="56512"/>
                          <a:pt x="3353238" y="61001"/>
                          <a:pt x="3059789" y="36576"/>
                        </a:cubicBezTo>
                        <a:cubicBezTo>
                          <a:pt x="2766340" y="12151"/>
                          <a:pt x="2599388" y="45085"/>
                          <a:pt x="2278567" y="36576"/>
                        </a:cubicBezTo>
                        <a:cubicBezTo>
                          <a:pt x="1957746" y="28067"/>
                          <a:pt x="1913835" y="47318"/>
                          <a:pt x="1627548" y="36576"/>
                        </a:cubicBezTo>
                        <a:cubicBezTo>
                          <a:pt x="1341261" y="25834"/>
                          <a:pt x="1364107" y="52564"/>
                          <a:pt x="1171834" y="36576"/>
                        </a:cubicBezTo>
                        <a:cubicBezTo>
                          <a:pt x="979561" y="20588"/>
                          <a:pt x="844677" y="45277"/>
                          <a:pt x="651019" y="36576"/>
                        </a:cubicBezTo>
                        <a:cubicBezTo>
                          <a:pt x="457362" y="27875"/>
                          <a:pt x="244555" y="31711"/>
                          <a:pt x="0" y="36576"/>
                        </a:cubicBezTo>
                        <a:cubicBezTo>
                          <a:pt x="-1549" y="24953"/>
                          <a:pt x="-1602" y="88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E3DC-E86C-1D49-8DE4-FD8369F6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321808"/>
            <a:ext cx="9637776" cy="7095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listings: with % match to skill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Reccomendation based on matching algorithms. Eg: K-nearest neighbour 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online courses reccomended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 builder (add to profile) automatically updates with community corroborated experience </a:t>
            </a:r>
          </a:p>
          <a:p>
            <a:pPr marL="635000" marR="0" indent="-228600" defTabSz="914400" rtl="0">
              <a:lnSpc>
                <a:spcPct val="9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</a:pPr>
            <a:r>
              <a:rPr lang="en-US" sz="3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 translation 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DE6183-6F31-704E-9FBA-1605B9B5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6" y="3582620"/>
            <a:ext cx="10917936" cy="65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20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White</vt:lpstr>
      <vt:lpstr>PowerPoint Presentation</vt:lpstr>
      <vt:lpstr>Meet Nazarii</vt:lpstr>
      <vt:lpstr>Our aims</vt:lpstr>
      <vt:lpstr>How we can help millions of people like Nazarii</vt:lpstr>
      <vt:lpstr>Web platform</vt:lpstr>
      <vt:lpstr>Features</vt:lpstr>
      <vt:lpstr>Community Feature </vt:lpstr>
      <vt:lpstr>Community feature </vt:lpstr>
      <vt:lpstr>Opportunities Feature </vt:lpstr>
      <vt:lpstr>Aid </vt:lpstr>
      <vt:lpstr>Legal Advice</vt:lpstr>
      <vt:lpstr>Security Risks &amp; Mitigations</vt:lpstr>
      <vt:lpstr>Future feature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Carin Tonkmor</cp:lastModifiedBy>
  <cp:revision>2</cp:revision>
  <dcterms:modified xsi:type="dcterms:W3CDTF">2022-06-12T10:57:23Z</dcterms:modified>
</cp:coreProperties>
</file>