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5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5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9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14DB-6245-4622-A886-7CB950BE2B5C}" type="datetimeFigureOut">
              <a:rPr lang="zh-CN" altLang="en-US" smtClean="0"/>
              <a:t>2017/8/11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399C-7097-454F-8FEC-F8E771B38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功能测试基本功之我见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王亮 </a:t>
            </a:r>
            <a:r>
              <a:rPr lang="en-US" altLang="zh-CN" dirty="0" smtClean="0"/>
              <a:t>2017.7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功能测试基本功有哪些？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理解需求，找出需求阶段的</a:t>
            </a:r>
            <a:r>
              <a:rPr lang="en-US" altLang="zh-CN" dirty="0" smtClean="0"/>
              <a:t>bug</a:t>
            </a:r>
            <a:endParaRPr lang="en-US" altLang="zh-CN" dirty="0"/>
          </a:p>
          <a:p>
            <a:r>
              <a:rPr lang="zh-CN" altLang="en-US" dirty="0" smtClean="0"/>
              <a:t>分解需求，设计测试点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r>
              <a:rPr lang="zh-CN" altLang="en-US" dirty="0" smtClean="0"/>
              <a:t>测试过程，问题及时汇总</a:t>
            </a:r>
            <a:r>
              <a:rPr lang="en-US" altLang="zh-CN" dirty="0" smtClean="0"/>
              <a:t>and</a:t>
            </a:r>
            <a:r>
              <a:rPr lang="zh-CN" altLang="en-US" dirty="0" smtClean="0"/>
              <a:t>跟进解决情况</a:t>
            </a:r>
            <a:endParaRPr lang="en-US" altLang="zh-CN" dirty="0" smtClean="0"/>
          </a:p>
          <a:p>
            <a:r>
              <a:rPr lang="zh-CN" altLang="en-US" dirty="0" smtClean="0"/>
              <a:t>测试反馈，写出重点突出</a:t>
            </a:r>
            <a:r>
              <a:rPr lang="zh-CN" altLang="en-US" dirty="0" smtClean="0"/>
              <a:t>、</a:t>
            </a:r>
            <a:r>
              <a:rPr lang="zh-CN" altLang="en-US" dirty="0"/>
              <a:t>条理</a:t>
            </a:r>
            <a:r>
              <a:rPr lang="zh-CN" altLang="en-US" dirty="0" smtClean="0"/>
              <a:t>清晰</a:t>
            </a:r>
            <a:r>
              <a:rPr lang="zh-CN" altLang="en-US" dirty="0" smtClean="0"/>
              <a:t>的反馈邮件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73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听得懂产品在说什么</a:t>
            </a:r>
            <a:r>
              <a:rPr lang="zh-CN" altLang="en-US" dirty="0"/>
              <a:t>，</a:t>
            </a:r>
            <a:r>
              <a:rPr lang="zh-CN" altLang="en-US" dirty="0" smtClean="0"/>
              <a:t>理解产品要做什么</a:t>
            </a:r>
            <a:endParaRPr lang="en-US" altLang="zh-CN" dirty="0" smtClean="0"/>
          </a:p>
          <a:p>
            <a:r>
              <a:rPr lang="zh-CN" altLang="en-US" dirty="0" smtClean="0"/>
              <a:t>需求的设计是否跟现有业务有矛盾或者不一致的地方，是否需要修改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zh-CN" altLang="en-US" sz="1800" dirty="0" smtClean="0"/>
              <a:t>举例：不扫脸的用户也可以导流到民生</a:t>
            </a:r>
            <a:endParaRPr lang="en-US" altLang="zh-CN" sz="1800" dirty="0" smtClean="0"/>
          </a:p>
          <a:p>
            <a:r>
              <a:rPr lang="zh-CN" altLang="en-US" dirty="0" smtClean="0"/>
              <a:t>需求中不明确的点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9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拆分模块</a:t>
            </a:r>
            <a:endParaRPr lang="en-US" altLang="zh-CN" dirty="0" smtClean="0"/>
          </a:p>
          <a:p>
            <a:r>
              <a:rPr lang="zh-CN" altLang="en-US" dirty="0" smtClean="0"/>
              <a:t>测试点拆分（考虑的问题全面性）</a:t>
            </a:r>
            <a:endParaRPr lang="en-US" altLang="zh-CN" dirty="0" smtClean="0"/>
          </a:p>
          <a:p>
            <a:r>
              <a:rPr lang="zh-CN" altLang="en-US" dirty="0" smtClean="0"/>
              <a:t>测试点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测试用例粗细粒度的把控</a:t>
            </a:r>
            <a:endParaRPr lang="en-US" altLang="zh-CN" dirty="0" smtClean="0"/>
          </a:p>
          <a:p>
            <a:r>
              <a:rPr lang="zh-CN" altLang="en-US" dirty="0" smtClean="0"/>
              <a:t>测试点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测试用例的规范性：对每个测试点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测试用例要有一个明确的通过的标准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结论</a:t>
            </a:r>
            <a:r>
              <a:rPr lang="en-US" altLang="zh-CN" dirty="0" smtClean="0"/>
              <a:t>/</a:t>
            </a:r>
            <a:r>
              <a:rPr lang="zh-CN" altLang="en-US" dirty="0" smtClean="0"/>
              <a:t>期望结果</a:t>
            </a:r>
            <a:endParaRPr lang="en-US" altLang="zh-CN" dirty="0" smtClean="0"/>
          </a:p>
          <a:p>
            <a:r>
              <a:rPr lang="zh-CN" altLang="en-US" dirty="0" smtClean="0"/>
              <a:t>写产品、开发能看得懂的</a:t>
            </a:r>
            <a:endParaRPr lang="en-US" altLang="zh-CN" dirty="0" smtClean="0"/>
          </a:p>
          <a:p>
            <a:r>
              <a:rPr lang="zh-CN" altLang="en-US" dirty="0" smtClean="0"/>
              <a:t>说明：思维导图是设计用例的中间过程，出来的结果不是用例的最终结果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按照测试点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测试用例执行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（注意记录结果，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的原因）</a:t>
            </a:r>
            <a:endParaRPr lang="en-US" altLang="zh-CN" dirty="0" smtClean="0"/>
          </a:p>
          <a:p>
            <a:r>
              <a:rPr lang="zh-CN" altLang="en-US" dirty="0" smtClean="0"/>
              <a:t>测试过程中问题的扩展和举一反三</a:t>
            </a:r>
            <a:endParaRPr lang="en-US" altLang="zh-CN" dirty="0" smtClean="0"/>
          </a:p>
          <a:p>
            <a:r>
              <a:rPr lang="zh-CN" altLang="en-US" dirty="0" smtClean="0"/>
              <a:t>测试过程中提炼可以用工具协助解决的功能</a:t>
            </a:r>
            <a:endParaRPr lang="en-US" altLang="zh-CN" dirty="0" smtClean="0"/>
          </a:p>
          <a:p>
            <a:r>
              <a:rPr lang="zh-CN" altLang="en-US" dirty="0" smtClean="0"/>
              <a:t>测试进度的把握</a:t>
            </a:r>
            <a:r>
              <a:rPr lang="zh-CN" altLang="en-US" dirty="0"/>
              <a:t>，</a:t>
            </a:r>
            <a:r>
              <a:rPr lang="zh-CN" altLang="en-US" dirty="0" smtClean="0"/>
              <a:t>需要的时候，测试结果的同步</a:t>
            </a:r>
            <a:endParaRPr lang="en-US" altLang="zh-CN" dirty="0" smtClean="0"/>
          </a:p>
          <a:p>
            <a:r>
              <a:rPr lang="zh-CN" altLang="en-US" dirty="0" smtClean="0"/>
              <a:t>问题提炼（尽可能描述到问题根本上）与汇总、问题修复的跟进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测试结果邮件三部分：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部分：说明测试的结果：通过或者不通过  （只有这两种结果）</a:t>
            </a:r>
            <a:endParaRPr lang="en-US" altLang="zh-CN" dirty="0" smtClean="0"/>
          </a:p>
          <a:p>
            <a:r>
              <a:rPr lang="zh-CN" altLang="en-US" dirty="0" smtClean="0"/>
              <a:t>如果没有通过，给出</a:t>
            </a:r>
            <a:r>
              <a:rPr lang="en-US" altLang="zh-CN" dirty="0" smtClean="0"/>
              <a:t>major</a:t>
            </a:r>
            <a:r>
              <a:rPr lang="zh-CN" altLang="en-US" dirty="0" smtClean="0"/>
              <a:t>及以上问题的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，附上</a:t>
            </a:r>
            <a:r>
              <a:rPr lang="en-US" altLang="zh-CN" dirty="0" smtClean="0"/>
              <a:t>all 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jira</a:t>
            </a:r>
            <a:r>
              <a:rPr lang="en-US" altLang="zh-CN" dirty="0" smtClean="0"/>
              <a:t> link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部分：列举测试模块及重要的测试点（如果测试点不是太多的话都可以列出来，就不用加附件了）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部分：注释说明测试备注，比如说：机型、版本，一些其他的事情（如不影响上线的问题）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其他的杂七杂八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编程语言基础、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正常的用户思维，不要花哨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9" y="2841685"/>
            <a:ext cx="1562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9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6984</TotalTime>
  <Words>371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功能测试基本功之我见</vt:lpstr>
      <vt:lpstr>功能测试基本功有哪些？</vt:lpstr>
      <vt:lpstr>需求理解</vt:lpstr>
      <vt:lpstr>用例设计</vt:lpstr>
      <vt:lpstr>测试过程</vt:lpstr>
      <vt:lpstr>测试反馈</vt:lpstr>
      <vt:lpstr>其他的杂七杂八</vt:lpstr>
      <vt:lpstr>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合格测试人员之我见</dc:title>
  <dc:creator>Windows 用户</dc:creator>
  <cp:lastModifiedBy>Windows 用户</cp:lastModifiedBy>
  <cp:revision>41</cp:revision>
  <dcterms:created xsi:type="dcterms:W3CDTF">2017-07-28T11:44:30Z</dcterms:created>
  <dcterms:modified xsi:type="dcterms:W3CDTF">2017-08-16T03:21:36Z</dcterms:modified>
</cp:coreProperties>
</file>