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18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75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1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39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75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12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59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2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9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5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4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9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1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69F2-B68F-402D-9F24-4F8B1ED79837}" type="datetimeFigureOut">
              <a:rPr lang="pt-PT" smtClean="0"/>
              <a:t>23-01-2018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6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joanacarvalho836.wordpress.com/equipamento-ativo-vs-equipamento-passivo/unknown/#main" TargetMode="External"/><Relationship Id="rId7" Type="http://schemas.openxmlformats.org/officeDocument/2006/relationships/hyperlink" Target="https://joanacarvalho836.wordpress.com/equipamento-ativo-vs-equipamento-passivo/a-5646/#mai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hyperlink" Target="https://joanacarvalho836.wordpress.com/equipamento-ativo-vs-equipamento-passivo/400x400_755525ae2e95f9b-2/#main" TargetMode="External"/><Relationship Id="rId4" Type="http://schemas.openxmlformats.org/officeDocument/2006/relationships/image" Target="../media/image11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6934"/>
            <a:ext cx="7766936" cy="1646302"/>
          </a:xfrm>
        </p:spPr>
        <p:txBody>
          <a:bodyPr/>
          <a:lstStyle/>
          <a:p>
            <a:r>
              <a:rPr lang="pt-PT" dirty="0" smtClean="0"/>
              <a:t>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399833"/>
            <a:ext cx="7766936" cy="1740367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Categorias e Tipos de cabos de rede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redes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de rede ativos e passivos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LAN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um grupo de computadores que pertencem a uma mesma organização e que estão conectados entre eles, numa pequena área geográfica, por meio de uma rede, frequentemente através de uma mesma tecnologia (a mais usada é a Ethernet).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55" y="3644900"/>
            <a:ext cx="3770346" cy="283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3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 MAN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nterligam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LAN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geograficamente;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Permitem a comunicação entre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dois pontos como se ambos fizessem parte de uma mesma rede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formada por routers ou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interligados por conexões de débito elevado (em geral, em fibra ótica).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881728"/>
            <a:ext cx="3873500" cy="2798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7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WAN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</a:t>
            </a:r>
            <a:r>
              <a:rPr lang="pt-PT" dirty="0" smtClean="0"/>
              <a:t>onecta </a:t>
            </a:r>
            <a:r>
              <a:rPr lang="pt-PT" dirty="0"/>
              <a:t>várias </a:t>
            </a:r>
            <a:r>
              <a:rPr lang="pt-PT" dirty="0" err="1"/>
              <a:t>LANs</a:t>
            </a:r>
            <a:r>
              <a:rPr lang="pt-PT" dirty="0"/>
              <a:t> entre si, através de grandes distâncias </a:t>
            </a:r>
            <a:r>
              <a:rPr lang="pt-PT" dirty="0" smtClean="0"/>
              <a:t>geográficas;</a:t>
            </a:r>
          </a:p>
          <a:p>
            <a:r>
              <a:rPr lang="pt-PT" dirty="0" smtClean="0"/>
              <a:t>Os </a:t>
            </a:r>
            <a:r>
              <a:rPr lang="pt-PT" dirty="0"/>
              <a:t>débitos à disposição numa WAN resultam de uma arbitragem com o custo das conexões (que aumenta com a distância) e podem ser </a:t>
            </a:r>
            <a:r>
              <a:rPr lang="pt-PT" dirty="0" smtClean="0"/>
              <a:t>fracas.</a:t>
            </a:r>
          </a:p>
          <a:p>
            <a:r>
              <a:rPr lang="pt-PT" dirty="0"/>
              <a:t>F</a:t>
            </a:r>
            <a:r>
              <a:rPr lang="pt-PT" dirty="0" smtClean="0"/>
              <a:t>uncionam </a:t>
            </a:r>
            <a:r>
              <a:rPr lang="pt-PT" dirty="0"/>
              <a:t>graças a </a:t>
            </a:r>
            <a:r>
              <a:rPr lang="pt-PT" dirty="0" smtClean="0"/>
              <a:t>routers </a:t>
            </a:r>
            <a:r>
              <a:rPr lang="pt-PT" dirty="0"/>
              <a:t>que permitem escolher o trajeto mais adequado para atingir um ponto (nó) da </a:t>
            </a:r>
            <a:r>
              <a:rPr lang="pt-PT" dirty="0" smtClean="0"/>
              <a:t>rede; </a:t>
            </a:r>
          </a:p>
          <a:p>
            <a:r>
              <a:rPr lang="pt-PT" dirty="0" smtClean="0"/>
              <a:t>O </a:t>
            </a:r>
            <a:r>
              <a:rPr lang="pt-PT" dirty="0"/>
              <a:t>mais conhecido dos WAN é a Internet.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w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3898900"/>
            <a:ext cx="3889201" cy="256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4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visão geral</a:t>
            </a:r>
            <a:endParaRPr lang="pt-PT" dirty="0"/>
          </a:p>
        </p:txBody>
      </p:sp>
      <p:pic>
        <p:nvPicPr>
          <p:cNvPr id="4" name="Marcador de Posição de Conteúdo 3" descr="Resultado de imagem para Exemplos de redes wa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46" y="1841500"/>
            <a:ext cx="6053243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4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ativos -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Conjunto de dispositivos alimentado a energia elétrica que serve de base a transporte de dados.</a:t>
            </a:r>
          </a:p>
          <a:p>
            <a:pPr algn="just"/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passivos - São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dispositivos que não interferem com os dados ou sinais que passam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 que permitem a interligação do equipamento ativo (material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físico),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necessitam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 energia elétrica e não muda o sinal</a:t>
            </a: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i="1" dirty="0" smtClean="0"/>
              <a:t>ativos</a:t>
            </a:r>
            <a:endParaRPr lang="pt-PT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Placa de </a:t>
            </a:r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5088384" y="1962544"/>
            <a:ext cx="4185617" cy="330411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  <a:p>
            <a:endParaRPr lang="pt-PT" dirty="0"/>
          </a:p>
        </p:txBody>
      </p:sp>
      <p:pic>
        <p:nvPicPr>
          <p:cNvPr id="9" name="Imagem 8" descr="Resultado de imagem para placa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28" y="2193128"/>
            <a:ext cx="2107247" cy="128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7" y="3707681"/>
            <a:ext cx="2943668" cy="203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Resultado de imagem para switch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42" y="1962543"/>
            <a:ext cx="2657474" cy="184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Resultado de imagem para bridge rede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3810000"/>
            <a:ext cx="1908001" cy="180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i="1" dirty="0" smtClean="0"/>
              <a:t>passivos</a:t>
            </a:r>
            <a:endParaRPr lang="pt-PT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Ficha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Rj45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Tubo de polietileno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3758461" y="1962544"/>
            <a:ext cx="4185617" cy="4106121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Esteira metálica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Régua de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Régua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distribuição 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13" name="Imagem 12" descr="Resultado de imagem para combinações cabos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" y="2400118"/>
            <a:ext cx="2250145" cy="12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https://joanacarvalho836.files.wordpress.com/2016/10/unknown.jpeg?w=150&amp;h=105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5" y="4464657"/>
            <a:ext cx="1691345" cy="16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https://joanacarvalho836.files.wordpress.com/2016/10/400x400_755525ae2e95f9b1.jpg?w=150&amp;h=150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6" y="2053318"/>
            <a:ext cx="1787962" cy="149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https://joanacarvalho836.files.wordpress.com/2016/10/a-5646.jpg?w=150&amp;h=84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3937000"/>
            <a:ext cx="1817282" cy="151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Resultado de imagem para • Régua de distribuição em rede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5518901"/>
            <a:ext cx="1780540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1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 dos cabos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1 – utilizada no passado em instalações telefónicas.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2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 utilizada no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passado também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instalações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telefónicas.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hegaram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Arcnet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2.5 megabits e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4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megabits.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3 -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foi o primeiro padrão de cabos de par entrançado (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). Os cabos possuem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pelo menos 24 tranças por metro e, por isso, são muito mais resistentes a ruídos externos. Cada par de cabos tem um número diferente de tranças por metro, o que atenua as interferências entre os pares de cabos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4 -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 categoria de cabos tem uma qualidade um pouco superior e é certificada para sinalização de até 20 MHz. Foram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16 megabits e também podiam ser utilizados em redes Ethernet em substituição aos cabos de 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6262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Categorias dos cabos de </a:t>
            </a:r>
            <a:r>
              <a:rPr lang="pt-PT" dirty="0" smtClean="0"/>
              <a:t>rede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5 e 5e – Os cabos desta categoria são o requisito mínimo para redes 100BASE-TX e 1000BASE-T, que são, respetivamente, os pacotes de rede de 100 e 1000 megabits usados atualmente e suportam frequências de até 100 MHz.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Foram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substituídos pelos cabos categoria 5e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com normas desenvolvidas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forma a reduzir a interferência entre os cabos e a perda de sinal, o que ajuda em cabos mais longos, perto dos 100 metros permitidos.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6 – Foi desenvolvida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ser usada no padrão Gigabit Ethernet,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embora os cabos categoria 6 ofereçam uma qualidade superior, o alcance continua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apenas 100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metros o que não traduz um melhor ganho na prática comparativamente à Cat5.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7 –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estes cabos podem vir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ser usados no padrão de 100 gigabits, que está em estágio inicial de desenvolvimento.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41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0835" y="573295"/>
            <a:ext cx="9901765" cy="566738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Diferenças entre as várias categorias de cabos de rede</a:t>
            </a:r>
            <a:endParaRPr lang="pt-PT" sz="280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9734" y="7285038"/>
            <a:ext cx="8596667" cy="67402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4" y="1197577"/>
            <a:ext cx="8365065" cy="56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par entrançado(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fibra ótica;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coaxiais.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Par entrançado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riginalmente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desenvolvidos para transportar sinais de voz,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permitiu que dessem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um grande salto de qualidade, passando a atender redes de 10, 100, 1000 e recentemente de 10000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megabits;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 de cabos utiliza um padrão de entrançamento diferente, com um número diferente de tranças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metro e 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comprimento máximo dos cabos seria muito menor e as redes seriam muito mais suscetíveis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interferências se o cabo não fosse entrançado;</a:t>
            </a: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classificados em categorias, que indicam a qualidade do cabo e a frequência máxima suportada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este.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cabos fibra ótica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Utlizados em conexões de longa distância;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FALTA 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COMPlETAR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Cabos coaxiais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usados em cabos de antenas para redes wireless e em algumas redes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antigas;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são mais propensos a mal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contato;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conectores são mais caros e os cabos são menos flexíveis que os de par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entrançado;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podem ser usados apenas em redes de 10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megabits, o que levou á sua substituição por cabos de par entrançado.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816</Words>
  <Application>Microsoft Office PowerPoint</Application>
  <PresentationFormat>Ecrã Panorâmico</PresentationFormat>
  <Paragraphs>78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Haste</vt:lpstr>
      <vt:lpstr>Redes</vt:lpstr>
      <vt:lpstr>Categorias dos cabos de rede</vt:lpstr>
      <vt:lpstr>Categorias dos cabos de rede (cont)</vt:lpstr>
      <vt:lpstr>Diferenças entre as várias categorias de cabos de rede</vt:lpstr>
      <vt:lpstr>Tipos de cabos de rede</vt:lpstr>
      <vt:lpstr>Tipos de cabos de rede: Par entrançado</vt:lpstr>
      <vt:lpstr>Tipos de cabos de rede: cabos fibra ótica</vt:lpstr>
      <vt:lpstr>Tipos de cabos de rede: Cabos coaxiais</vt:lpstr>
      <vt:lpstr>Tipos de Redes</vt:lpstr>
      <vt:lpstr>Tipos de redes: LAN</vt:lpstr>
      <vt:lpstr>Tipos de Redes MAN</vt:lpstr>
      <vt:lpstr>Tipos de Redes: WAN</vt:lpstr>
      <vt:lpstr>Tipos de redes: visão geral</vt:lpstr>
      <vt:lpstr>Equipamentos de rede</vt:lpstr>
      <vt:lpstr>Equipamentos de rede: ativos</vt:lpstr>
      <vt:lpstr>Equipamentos de rede: passivos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S5_18</dc:creator>
  <cp:lastModifiedBy>S5_18</cp:lastModifiedBy>
  <cp:revision>20</cp:revision>
  <dcterms:created xsi:type="dcterms:W3CDTF">2018-01-19T15:58:45Z</dcterms:created>
  <dcterms:modified xsi:type="dcterms:W3CDTF">2018-01-23T16:48:50Z</dcterms:modified>
</cp:coreProperties>
</file>