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C32F3BE-00AE-4120-A093-D9C1AEF9A013}" type="datetimeFigureOut">
              <a:rPr lang="de-DE" smtClean="0"/>
              <a:t>20.04.2017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73512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C32F3BE-00AE-4120-A093-D9C1AEF9A013}" type="datetimeFigureOut">
              <a:rPr lang="de-DE" smtClean="0"/>
              <a:t>20.04.2017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196564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C32F3BE-00AE-4120-A093-D9C1AEF9A013}" type="datetimeFigureOut">
              <a:rPr lang="de-DE" smtClean="0"/>
              <a:t>20.04.2017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203933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C32F3BE-00AE-4120-A093-D9C1AEF9A013}" type="datetimeFigureOut">
              <a:rPr lang="de-DE" smtClean="0"/>
              <a:t>20.04.2017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44254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C32F3BE-00AE-4120-A093-D9C1AEF9A013}" type="datetimeFigureOut">
              <a:rPr lang="de-DE" smtClean="0"/>
              <a:t>20.04.2017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177766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C32F3BE-00AE-4120-A093-D9C1AEF9A013}" type="datetimeFigureOut">
              <a:rPr lang="de-DE" smtClean="0"/>
              <a:t>20.04.2017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191895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C32F3BE-00AE-4120-A093-D9C1AEF9A013}" type="datetimeFigureOut">
              <a:rPr lang="de-DE" smtClean="0"/>
              <a:t>20.04.2017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368917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C32F3BE-00AE-4120-A093-D9C1AEF9A013}" type="datetimeFigureOut">
              <a:rPr lang="de-DE" smtClean="0"/>
              <a:t>20.04.2017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1421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C32F3BE-00AE-4120-A093-D9C1AEF9A013}" type="datetimeFigureOut">
              <a:rPr lang="de-DE" smtClean="0"/>
              <a:t>20.04.2017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211142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C32F3BE-00AE-4120-A093-D9C1AEF9A013}" type="datetimeFigureOut">
              <a:rPr lang="de-DE" smtClean="0"/>
              <a:t>20.04.2017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259215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C32F3BE-00AE-4120-A093-D9C1AEF9A013}" type="datetimeFigureOut">
              <a:rPr lang="de-DE" smtClean="0"/>
              <a:t>20.04.2017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E3C07E0-3048-4411-A121-A584D1C0A65F}" type="slidenum">
              <a:rPr lang="de-DE" smtClean="0"/>
              <a:t>‹Nr.›</a:t>
            </a:fld>
            <a:endParaRPr lang="de-DE"/>
          </a:p>
        </p:txBody>
      </p:sp>
    </p:spTree>
    <p:extLst>
      <p:ext uri="{BB962C8B-B14F-4D97-AF65-F5344CB8AC3E}">
        <p14:creationId xmlns:p14="http://schemas.microsoft.com/office/powerpoint/2010/main" val="323467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2F3BE-00AE-4120-A093-D9C1AEF9A013}" type="datetimeFigureOut">
              <a:rPr lang="de-DE" smtClean="0"/>
              <a:t>20.04.2017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C07E0-3048-4411-A121-A584D1C0A65F}" type="slidenum">
              <a:rPr lang="de-DE" smtClean="0"/>
              <a:t>‹Nr.›</a:t>
            </a:fld>
            <a:endParaRPr lang="de-DE"/>
          </a:p>
        </p:txBody>
      </p:sp>
    </p:spTree>
    <p:extLst>
      <p:ext uri="{BB962C8B-B14F-4D97-AF65-F5344CB8AC3E}">
        <p14:creationId xmlns:p14="http://schemas.microsoft.com/office/powerpoint/2010/main" val="392389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532737"/>
            <a:ext cx="10515600" cy="5644226"/>
          </a:xfrm>
        </p:spPr>
        <p:txBody>
          <a:bodyPr>
            <a:normAutofit fontScale="77500" lnSpcReduction="20000"/>
          </a:bodyPr>
          <a:lstStyle/>
          <a:p>
            <a:r>
              <a:rPr lang="de-DE" b="1" dirty="0"/>
              <a:t>World War II – Navigator</a:t>
            </a:r>
          </a:p>
          <a:p>
            <a:r>
              <a:rPr lang="de-DE" dirty="0"/>
              <a:t>Für das Projekt WWII – Navigator wollen wir die verschiedenen Typen sowie die verwendete Maschinerie aus dem zweitem Weltkrieg zusammentragen und in einen Kontext mit den Events visualisieren. Dabei möchten wir über die einzelnen Charakteristiken informieren. Also Beispielsweise welche Panzer oder welche Schiffe teilgenommen haben und welche Ausführung diese jeweils hatten (Schlachtschiff Yamato, 1 von 3 Schiffen der Klasse, 46cm Kaliber, Besatzung, …)</a:t>
            </a:r>
          </a:p>
          <a:p>
            <a:r>
              <a:rPr lang="de-DE" dirty="0"/>
              <a:t>Außerdem möchten wir die wichtigsten Events und Operationen als Objekte zusammenfassen und damit einen Bezug zwischen allen Objekten herstellen.</a:t>
            </a:r>
          </a:p>
          <a:p>
            <a:r>
              <a:rPr lang="de-DE" dirty="0"/>
              <a:t>Relevante Objekte für das Projekt:</a:t>
            </a:r>
          </a:p>
          <a:p>
            <a:pPr lvl="1"/>
            <a:r>
              <a:rPr lang="de-DE" dirty="0"/>
              <a:t>Panzer (Tiger, KV-2, …)</a:t>
            </a:r>
          </a:p>
          <a:p>
            <a:pPr lvl="1"/>
            <a:r>
              <a:rPr lang="de-DE" dirty="0"/>
              <a:t>Schiffe (Fletcher, HMS Hood, …)</a:t>
            </a:r>
          </a:p>
          <a:p>
            <a:pPr lvl="1"/>
            <a:r>
              <a:rPr lang="de-DE" dirty="0"/>
              <a:t>Infanterie / Truppen (Fallschirmjäger, Grenadier, …) </a:t>
            </a:r>
          </a:p>
          <a:p>
            <a:pPr lvl="1"/>
            <a:r>
              <a:rPr lang="de-DE" dirty="0"/>
              <a:t>Flugzeuge (MIG, B-25, …)</a:t>
            </a:r>
          </a:p>
          <a:p>
            <a:pPr lvl="1"/>
            <a:r>
              <a:rPr lang="de-DE" dirty="0"/>
              <a:t>Schlachten / Events (Sinken der Bismarck, Schlacht von Midway, …)</a:t>
            </a:r>
          </a:p>
          <a:p>
            <a:pPr lvl="1"/>
            <a:r>
              <a:rPr lang="de-DE" dirty="0"/>
              <a:t>Operation (Weserübung, Barbarossa, …)</a:t>
            </a:r>
          </a:p>
          <a:p>
            <a:r>
              <a:rPr lang="de-DE" dirty="0"/>
              <a:t>Die Einheiten werden in Divisionen zusammengefasst welche dann an Schlachten und Operationen teilnehmen. </a:t>
            </a:r>
          </a:p>
          <a:p>
            <a:r>
              <a:rPr lang="de-DE" dirty="0"/>
              <a:t>Die Tiefe der Daten sowie die hinterlegten Daten werden wir im Laufe des Projektes anpassen. </a:t>
            </a:r>
          </a:p>
        </p:txBody>
      </p:sp>
    </p:spTree>
    <p:extLst>
      <p:ext uri="{BB962C8B-B14F-4D97-AF65-F5344CB8AC3E}">
        <p14:creationId xmlns:p14="http://schemas.microsoft.com/office/powerpoint/2010/main" val="136784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rotWithShape="1">
          <a:blip r:embed="rId2">
            <a:extLst>
              <a:ext uri="{28A0092B-C50C-407E-A947-70E740481C1C}">
                <a14:useLocalDpi xmlns:a14="http://schemas.microsoft.com/office/drawing/2010/main" val="0"/>
              </a:ext>
            </a:extLst>
          </a:blip>
          <a:srcRect b="22681"/>
          <a:stretch/>
        </p:blipFill>
        <p:spPr>
          <a:xfrm>
            <a:off x="20" y="10"/>
            <a:ext cx="12191980" cy="6857990"/>
          </a:xfrm>
          <a:prstGeom prst="rect">
            <a:avLst/>
          </a:prstGeom>
        </p:spPr>
      </p:pic>
    </p:spTree>
    <p:extLst>
      <p:ext uri="{BB962C8B-B14F-4D97-AF65-F5344CB8AC3E}">
        <p14:creationId xmlns:p14="http://schemas.microsoft.com/office/powerpoint/2010/main" val="168803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088" y="643466"/>
            <a:ext cx="7657824" cy="5571067"/>
          </a:xfrm>
          <a:prstGeom prst="rect">
            <a:avLst/>
          </a:prstGeom>
        </p:spPr>
      </p:pic>
    </p:spTree>
    <p:extLst>
      <p:ext uri="{BB962C8B-B14F-4D97-AF65-F5344CB8AC3E}">
        <p14:creationId xmlns:p14="http://schemas.microsoft.com/office/powerpoint/2010/main" val="23455040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Breitbild</PresentationFormat>
  <Paragraphs>12</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Calibri Light</vt:lpstr>
      <vt:lpstr>Office</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Sascha</dc:creator>
  <cp:lastModifiedBy>Sascha</cp:lastModifiedBy>
  <cp:revision>1</cp:revision>
  <dcterms:created xsi:type="dcterms:W3CDTF">2017-04-19T23:40:13Z</dcterms:created>
  <dcterms:modified xsi:type="dcterms:W3CDTF">2017-04-19T23:44:31Z</dcterms:modified>
</cp:coreProperties>
</file>