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68C857C-3E4F-4795-9FD9-1F7F7FF390E9}" type="datetimeFigureOut">
              <a:rPr lang="de-DE" smtClean="0"/>
              <a:t>27.04.2017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3235946-3083-4EA3-9B27-55A3B225E1A4}" type="slidenum">
              <a:rPr lang="de-DE" smtClean="0"/>
              <a:t>‹Nr.›</a:t>
            </a:fld>
            <a:endParaRPr lang="de-DE"/>
          </a:p>
        </p:txBody>
      </p:sp>
    </p:spTree>
    <p:extLst>
      <p:ext uri="{BB962C8B-B14F-4D97-AF65-F5344CB8AC3E}">
        <p14:creationId xmlns:p14="http://schemas.microsoft.com/office/powerpoint/2010/main" val="360851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68C857C-3E4F-4795-9FD9-1F7F7FF390E9}" type="datetimeFigureOut">
              <a:rPr lang="de-DE" smtClean="0"/>
              <a:t>27.04.2017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3235946-3083-4EA3-9B27-55A3B225E1A4}" type="slidenum">
              <a:rPr lang="de-DE" smtClean="0"/>
              <a:t>‹Nr.›</a:t>
            </a:fld>
            <a:endParaRPr lang="de-DE"/>
          </a:p>
        </p:txBody>
      </p:sp>
    </p:spTree>
    <p:extLst>
      <p:ext uri="{BB962C8B-B14F-4D97-AF65-F5344CB8AC3E}">
        <p14:creationId xmlns:p14="http://schemas.microsoft.com/office/powerpoint/2010/main" val="353594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68C857C-3E4F-4795-9FD9-1F7F7FF390E9}" type="datetimeFigureOut">
              <a:rPr lang="de-DE" smtClean="0"/>
              <a:t>27.04.2017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3235946-3083-4EA3-9B27-55A3B225E1A4}" type="slidenum">
              <a:rPr lang="de-DE" smtClean="0"/>
              <a:t>‹Nr.›</a:t>
            </a:fld>
            <a:endParaRPr lang="de-DE"/>
          </a:p>
        </p:txBody>
      </p:sp>
    </p:spTree>
    <p:extLst>
      <p:ext uri="{BB962C8B-B14F-4D97-AF65-F5344CB8AC3E}">
        <p14:creationId xmlns:p14="http://schemas.microsoft.com/office/powerpoint/2010/main" val="20284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68C857C-3E4F-4795-9FD9-1F7F7FF390E9}" type="datetimeFigureOut">
              <a:rPr lang="de-DE" smtClean="0"/>
              <a:t>27.04.2017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3235946-3083-4EA3-9B27-55A3B225E1A4}" type="slidenum">
              <a:rPr lang="de-DE" smtClean="0"/>
              <a:t>‹Nr.›</a:t>
            </a:fld>
            <a:endParaRPr lang="de-DE"/>
          </a:p>
        </p:txBody>
      </p:sp>
    </p:spTree>
    <p:extLst>
      <p:ext uri="{BB962C8B-B14F-4D97-AF65-F5344CB8AC3E}">
        <p14:creationId xmlns:p14="http://schemas.microsoft.com/office/powerpoint/2010/main" val="184522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968C857C-3E4F-4795-9FD9-1F7F7FF390E9}" type="datetimeFigureOut">
              <a:rPr lang="de-DE" smtClean="0"/>
              <a:t>27.04.2017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3235946-3083-4EA3-9B27-55A3B225E1A4}" type="slidenum">
              <a:rPr lang="de-DE" smtClean="0"/>
              <a:t>‹Nr.›</a:t>
            </a:fld>
            <a:endParaRPr lang="de-DE"/>
          </a:p>
        </p:txBody>
      </p:sp>
    </p:spTree>
    <p:extLst>
      <p:ext uri="{BB962C8B-B14F-4D97-AF65-F5344CB8AC3E}">
        <p14:creationId xmlns:p14="http://schemas.microsoft.com/office/powerpoint/2010/main" val="52173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68C857C-3E4F-4795-9FD9-1F7F7FF390E9}" type="datetimeFigureOut">
              <a:rPr lang="de-DE" smtClean="0"/>
              <a:t>27.04.2017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3235946-3083-4EA3-9B27-55A3B225E1A4}" type="slidenum">
              <a:rPr lang="de-DE" smtClean="0"/>
              <a:t>‹Nr.›</a:t>
            </a:fld>
            <a:endParaRPr lang="de-DE"/>
          </a:p>
        </p:txBody>
      </p:sp>
    </p:spTree>
    <p:extLst>
      <p:ext uri="{BB962C8B-B14F-4D97-AF65-F5344CB8AC3E}">
        <p14:creationId xmlns:p14="http://schemas.microsoft.com/office/powerpoint/2010/main" val="4289528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68C857C-3E4F-4795-9FD9-1F7F7FF390E9}" type="datetimeFigureOut">
              <a:rPr lang="de-DE" smtClean="0"/>
              <a:t>27.04.2017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3235946-3083-4EA3-9B27-55A3B225E1A4}" type="slidenum">
              <a:rPr lang="de-DE" smtClean="0"/>
              <a:t>‹Nr.›</a:t>
            </a:fld>
            <a:endParaRPr lang="de-DE"/>
          </a:p>
        </p:txBody>
      </p:sp>
    </p:spTree>
    <p:extLst>
      <p:ext uri="{BB962C8B-B14F-4D97-AF65-F5344CB8AC3E}">
        <p14:creationId xmlns:p14="http://schemas.microsoft.com/office/powerpoint/2010/main" val="371673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68C857C-3E4F-4795-9FD9-1F7F7FF390E9}" type="datetimeFigureOut">
              <a:rPr lang="de-DE" smtClean="0"/>
              <a:t>27.04.2017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3235946-3083-4EA3-9B27-55A3B225E1A4}" type="slidenum">
              <a:rPr lang="de-DE" smtClean="0"/>
              <a:t>‹Nr.›</a:t>
            </a:fld>
            <a:endParaRPr lang="de-DE"/>
          </a:p>
        </p:txBody>
      </p:sp>
    </p:spTree>
    <p:extLst>
      <p:ext uri="{BB962C8B-B14F-4D97-AF65-F5344CB8AC3E}">
        <p14:creationId xmlns:p14="http://schemas.microsoft.com/office/powerpoint/2010/main" val="88521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68C857C-3E4F-4795-9FD9-1F7F7FF390E9}" type="datetimeFigureOut">
              <a:rPr lang="de-DE" smtClean="0"/>
              <a:t>27.04.2017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D3235946-3083-4EA3-9B27-55A3B225E1A4}" type="slidenum">
              <a:rPr lang="de-DE" smtClean="0"/>
              <a:t>‹Nr.›</a:t>
            </a:fld>
            <a:endParaRPr lang="de-DE"/>
          </a:p>
        </p:txBody>
      </p:sp>
    </p:spTree>
    <p:extLst>
      <p:ext uri="{BB962C8B-B14F-4D97-AF65-F5344CB8AC3E}">
        <p14:creationId xmlns:p14="http://schemas.microsoft.com/office/powerpoint/2010/main" val="2043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68C857C-3E4F-4795-9FD9-1F7F7FF390E9}" type="datetimeFigureOut">
              <a:rPr lang="de-DE" smtClean="0"/>
              <a:t>27.04.2017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3235946-3083-4EA3-9B27-55A3B225E1A4}" type="slidenum">
              <a:rPr lang="de-DE" smtClean="0"/>
              <a:t>‹Nr.›</a:t>
            </a:fld>
            <a:endParaRPr lang="de-DE"/>
          </a:p>
        </p:txBody>
      </p:sp>
    </p:spTree>
    <p:extLst>
      <p:ext uri="{BB962C8B-B14F-4D97-AF65-F5344CB8AC3E}">
        <p14:creationId xmlns:p14="http://schemas.microsoft.com/office/powerpoint/2010/main" val="1369346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68C857C-3E4F-4795-9FD9-1F7F7FF390E9}" type="datetimeFigureOut">
              <a:rPr lang="de-DE" smtClean="0"/>
              <a:t>27.04.2017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3235946-3083-4EA3-9B27-55A3B225E1A4}" type="slidenum">
              <a:rPr lang="de-DE" smtClean="0"/>
              <a:t>‹Nr.›</a:t>
            </a:fld>
            <a:endParaRPr lang="de-DE"/>
          </a:p>
        </p:txBody>
      </p:sp>
    </p:spTree>
    <p:extLst>
      <p:ext uri="{BB962C8B-B14F-4D97-AF65-F5344CB8AC3E}">
        <p14:creationId xmlns:p14="http://schemas.microsoft.com/office/powerpoint/2010/main" val="417567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C857C-3E4F-4795-9FD9-1F7F7FF390E9}" type="datetimeFigureOut">
              <a:rPr lang="de-DE" smtClean="0"/>
              <a:t>27.04.2017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35946-3083-4EA3-9B27-55A3B225E1A4}" type="slidenum">
              <a:rPr lang="de-DE" smtClean="0"/>
              <a:t>‹Nr.›</a:t>
            </a:fld>
            <a:endParaRPr lang="de-DE"/>
          </a:p>
        </p:txBody>
      </p:sp>
    </p:spTree>
    <p:extLst>
      <p:ext uri="{BB962C8B-B14F-4D97-AF65-F5344CB8AC3E}">
        <p14:creationId xmlns:p14="http://schemas.microsoft.com/office/powerpoint/2010/main" val="2803981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524000" y="397565"/>
            <a:ext cx="9144000" cy="6241774"/>
          </a:xfrm>
        </p:spPr>
        <p:txBody>
          <a:bodyPr>
            <a:normAutofit fontScale="92500" lnSpcReduction="10000"/>
          </a:bodyPr>
          <a:lstStyle/>
          <a:p>
            <a:pPr marL="228600" lvl="0" indent="-228600" algn="l">
              <a:buFont typeface="Arial" panose="020B0604020202020204" pitchFamily="34" charset="0"/>
              <a:buChar char="•"/>
            </a:pPr>
            <a:r>
              <a:rPr lang="de-DE" sz="2200" b="1" dirty="0">
                <a:solidFill>
                  <a:prstClr val="black"/>
                </a:solidFill>
              </a:rPr>
              <a:t>World War II – Navigator</a:t>
            </a:r>
          </a:p>
          <a:p>
            <a:pPr marL="228600" lvl="0" indent="-228600" algn="l">
              <a:buFont typeface="Arial" panose="020B0604020202020204" pitchFamily="34" charset="0"/>
              <a:buChar char="•"/>
            </a:pPr>
            <a:r>
              <a:rPr lang="de-DE" sz="2200" dirty="0">
                <a:solidFill>
                  <a:prstClr val="black"/>
                </a:solidFill>
              </a:rPr>
              <a:t>Für das Projekt WWII – Navigator wollen wir die verschiedenen Typen sowie die verwendete Maschinerie aus dem zweitem Weltkrieg zusammentragen und in einen Kontext mit den Events visualisieren. Dabei möchten wir über die einzelnen Charakteristiken informieren. Also Beispielsweise welche Panzer oder welche Schiffe teilgenommen haben und welche Ausführung diese jeweils hatten (Schlachtschiff Yamato, 1 von 3 Schiffen der Klasse, 46cm Kaliber, Besatzung, …)</a:t>
            </a:r>
          </a:p>
          <a:p>
            <a:pPr marL="228600" lvl="0" indent="-228600" algn="l">
              <a:buFont typeface="Arial" panose="020B0604020202020204" pitchFamily="34" charset="0"/>
              <a:buChar char="•"/>
            </a:pPr>
            <a:r>
              <a:rPr lang="de-DE" sz="2200" dirty="0">
                <a:solidFill>
                  <a:prstClr val="black"/>
                </a:solidFill>
              </a:rPr>
              <a:t>Außerdem möchten wir die wichtigsten Events und Operationen als Objekte zusammenfassen und damit einen Bezug zwischen allen Objekten herstellen.</a:t>
            </a:r>
          </a:p>
          <a:p>
            <a:pPr marL="228600" lvl="0" indent="-228600" algn="l">
              <a:buFont typeface="Arial" panose="020B0604020202020204" pitchFamily="34" charset="0"/>
              <a:buChar char="•"/>
            </a:pPr>
            <a:r>
              <a:rPr lang="de-DE" sz="2200" dirty="0">
                <a:solidFill>
                  <a:prstClr val="black"/>
                </a:solidFill>
              </a:rPr>
              <a:t>Relevante Objekte für das Projekt:</a:t>
            </a:r>
          </a:p>
          <a:p>
            <a:pPr marL="685800" lvl="1" indent="-228600" algn="l">
              <a:buFont typeface="Arial" panose="020B0604020202020204" pitchFamily="34" charset="0"/>
              <a:buChar char="•"/>
            </a:pPr>
            <a:r>
              <a:rPr lang="de-DE" sz="1900" dirty="0">
                <a:solidFill>
                  <a:prstClr val="black"/>
                </a:solidFill>
              </a:rPr>
              <a:t>Panzer (Tiger, KV-2, …)</a:t>
            </a:r>
          </a:p>
          <a:p>
            <a:pPr marL="685800" lvl="1" indent="-228600" algn="l">
              <a:buFont typeface="Arial" panose="020B0604020202020204" pitchFamily="34" charset="0"/>
              <a:buChar char="•"/>
            </a:pPr>
            <a:r>
              <a:rPr lang="de-DE" sz="1900" dirty="0">
                <a:solidFill>
                  <a:prstClr val="black"/>
                </a:solidFill>
              </a:rPr>
              <a:t>Schiffe (Fletcher, HMS Hood, …)</a:t>
            </a:r>
          </a:p>
          <a:p>
            <a:pPr marL="685800" lvl="1" indent="-228600" algn="l">
              <a:buFont typeface="Arial" panose="020B0604020202020204" pitchFamily="34" charset="0"/>
              <a:buChar char="•"/>
            </a:pPr>
            <a:r>
              <a:rPr lang="de-DE" sz="1900" dirty="0">
                <a:solidFill>
                  <a:prstClr val="black"/>
                </a:solidFill>
              </a:rPr>
              <a:t>Infanterie / Truppen (Fallschirmjäger, Grenadier, …) </a:t>
            </a:r>
          </a:p>
          <a:p>
            <a:pPr marL="685800" lvl="1" indent="-228600" algn="l">
              <a:buFont typeface="Arial" panose="020B0604020202020204" pitchFamily="34" charset="0"/>
              <a:buChar char="•"/>
            </a:pPr>
            <a:r>
              <a:rPr lang="de-DE" sz="1900" dirty="0">
                <a:solidFill>
                  <a:prstClr val="black"/>
                </a:solidFill>
              </a:rPr>
              <a:t>Flugzeuge (MIG, B-25, …)</a:t>
            </a:r>
          </a:p>
          <a:p>
            <a:pPr marL="685800" lvl="1" indent="-228600" algn="l">
              <a:buFont typeface="Arial" panose="020B0604020202020204" pitchFamily="34" charset="0"/>
              <a:buChar char="•"/>
            </a:pPr>
            <a:r>
              <a:rPr lang="de-DE" sz="1900" dirty="0">
                <a:solidFill>
                  <a:prstClr val="black"/>
                </a:solidFill>
              </a:rPr>
              <a:t>Schlachten / Events (Sinken der Bismarck, Schlacht von Midway, …)</a:t>
            </a:r>
          </a:p>
          <a:p>
            <a:pPr marL="685800" lvl="1" indent="-228600" algn="l">
              <a:buFont typeface="Arial" panose="020B0604020202020204" pitchFamily="34" charset="0"/>
              <a:buChar char="•"/>
            </a:pPr>
            <a:r>
              <a:rPr lang="de-DE" sz="1900" dirty="0">
                <a:solidFill>
                  <a:prstClr val="black"/>
                </a:solidFill>
              </a:rPr>
              <a:t>Operation (Weserübung, Barbarossa, …)</a:t>
            </a:r>
          </a:p>
          <a:p>
            <a:pPr marL="228600" lvl="0" indent="-228600" algn="l">
              <a:buFont typeface="Arial" panose="020B0604020202020204" pitchFamily="34" charset="0"/>
              <a:buChar char="•"/>
            </a:pPr>
            <a:r>
              <a:rPr lang="de-DE" sz="2200" dirty="0">
                <a:solidFill>
                  <a:prstClr val="black"/>
                </a:solidFill>
              </a:rPr>
              <a:t>Die Einheiten werden in Divisionen zusammengefasst welche dann an Schlachten und Operationen teilnehmen. </a:t>
            </a:r>
          </a:p>
          <a:p>
            <a:pPr marL="228600" lvl="0" indent="-228600" algn="l">
              <a:buFont typeface="Arial" panose="020B0604020202020204" pitchFamily="34" charset="0"/>
              <a:buChar char="•"/>
            </a:pPr>
            <a:r>
              <a:rPr lang="de-DE" sz="2200" dirty="0">
                <a:solidFill>
                  <a:prstClr val="black"/>
                </a:solidFill>
              </a:rPr>
              <a:t>Die Tiefe der Daten sowie die hinterlegten Daten werden wir im Laufe des Projektes anpassen. </a:t>
            </a:r>
          </a:p>
          <a:p>
            <a:endParaRPr lang="de-DE" dirty="0"/>
          </a:p>
        </p:txBody>
      </p:sp>
    </p:spTree>
    <p:extLst>
      <p:ext uri="{BB962C8B-B14F-4D97-AF65-F5344CB8AC3E}">
        <p14:creationId xmlns:p14="http://schemas.microsoft.com/office/powerpoint/2010/main" val="366048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Inhaltsplatzhalter 4"/>
          <p:cNvPicPr>
            <a:picLocks noGrp="1" noChangeAspect="1"/>
          </p:cNvPicPr>
          <p:nvPr>
            <p:ph idx="1"/>
          </p:nvPr>
        </p:nvPicPr>
        <p:blipFill rotWithShape="1">
          <a:blip r:embed="rId2">
            <a:duotone>
              <a:prstClr val="black"/>
              <a:prstClr val="white"/>
            </a:duotone>
            <a:extLst>
              <a:ext uri="{28A0092B-C50C-407E-A947-70E740481C1C}">
                <a14:useLocalDpi xmlns:a14="http://schemas.microsoft.com/office/drawing/2010/main" val="0"/>
              </a:ext>
            </a:extLst>
          </a:blip>
          <a:srcRect l="12660" r="10021"/>
          <a:stretch/>
        </p:blipFill>
        <p:spPr>
          <a:xfrm rot="16200000">
            <a:off x="2667000" y="-2667000"/>
            <a:ext cx="6858000" cy="12192000"/>
          </a:xfrm>
          <a:prstGeom prst="rect">
            <a:avLst/>
          </a:prstGeom>
        </p:spPr>
      </p:pic>
    </p:spTree>
    <p:extLst>
      <p:ext uri="{BB962C8B-B14F-4D97-AF65-F5344CB8AC3E}">
        <p14:creationId xmlns:p14="http://schemas.microsoft.com/office/powerpoint/2010/main" val="260740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Inhaltsplatzhalter 4"/>
          <p:cNvPicPr>
            <a:picLocks noGrp="1" noChangeAspect="1"/>
          </p:cNvPicPr>
          <p:nvPr>
            <p:ph idx="1"/>
          </p:nvPr>
        </p:nvPicPr>
        <p:blipFill rotWithShape="1">
          <a:blip r:embed="rId2">
            <a:duotone>
              <a:prstClr val="black"/>
              <a:prstClr val="white"/>
            </a:duotone>
            <a:extLst>
              <a:ext uri="{28A0092B-C50C-407E-A947-70E740481C1C}">
                <a14:useLocalDpi xmlns:a14="http://schemas.microsoft.com/office/drawing/2010/main" val="0"/>
              </a:ext>
            </a:extLst>
          </a:blip>
          <a:srcRect l="13709" r="8972"/>
          <a:stretch/>
        </p:blipFill>
        <p:spPr>
          <a:xfrm rot="16200000">
            <a:off x="2667000" y="-2667000"/>
            <a:ext cx="6858000" cy="12192000"/>
          </a:xfrm>
          <a:prstGeom prst="rect">
            <a:avLst/>
          </a:prstGeom>
        </p:spPr>
      </p:pic>
    </p:spTree>
    <p:extLst>
      <p:ext uri="{BB962C8B-B14F-4D97-AF65-F5344CB8AC3E}">
        <p14:creationId xmlns:p14="http://schemas.microsoft.com/office/powerpoint/2010/main" val="334913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Inhaltsplatzhalter 4"/>
          <p:cNvPicPr>
            <a:picLocks noGrp="1" noChangeAspect="1"/>
          </p:cNvPicPr>
          <p:nvPr>
            <p:ph idx="1"/>
          </p:nvPr>
        </p:nvPicPr>
        <p:blipFill rotWithShape="1">
          <a:blip r:embed="rId2">
            <a:duotone>
              <a:prstClr val="black"/>
              <a:prstClr val="white"/>
            </a:duotone>
            <a:extLst>
              <a:ext uri="{28A0092B-C50C-407E-A947-70E740481C1C}">
                <a14:useLocalDpi xmlns:a14="http://schemas.microsoft.com/office/drawing/2010/main" val="0"/>
              </a:ext>
            </a:extLst>
          </a:blip>
          <a:srcRect l="12145" r="10536"/>
          <a:stretch/>
        </p:blipFill>
        <p:spPr>
          <a:xfrm rot="16200000">
            <a:off x="2667000" y="-2667000"/>
            <a:ext cx="6858000" cy="12192000"/>
          </a:xfrm>
          <a:prstGeom prst="rect">
            <a:avLst/>
          </a:prstGeom>
        </p:spPr>
      </p:pic>
    </p:spTree>
    <p:extLst>
      <p:ext uri="{BB962C8B-B14F-4D97-AF65-F5344CB8AC3E}">
        <p14:creationId xmlns:p14="http://schemas.microsoft.com/office/powerpoint/2010/main" val="318990622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Words>
  <Application>Microsoft Office PowerPoint</Application>
  <PresentationFormat>Breitbild</PresentationFormat>
  <Paragraphs>12</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Calibri Light</vt:lpstr>
      <vt:lpstr>Office</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Sascha</dc:creator>
  <cp:lastModifiedBy>Sascha</cp:lastModifiedBy>
  <cp:revision>1</cp:revision>
  <dcterms:created xsi:type="dcterms:W3CDTF">2017-04-27T05:22:52Z</dcterms:created>
  <dcterms:modified xsi:type="dcterms:W3CDTF">2017-04-27T05:28:20Z</dcterms:modified>
</cp:coreProperties>
</file>