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48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7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6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1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07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9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9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FD33-49CC-4700-B3F5-694D232F92BB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1916-E9FD-4D61-81DF-9AD1BF14E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77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6672" y="395536"/>
            <a:ext cx="5829300" cy="1960033"/>
          </a:xfrm>
        </p:spPr>
        <p:txBody>
          <a:bodyPr>
            <a:normAutofit fontScale="90000"/>
            <a:scene3d>
              <a:camera prst="orthographicFront"/>
              <a:lightRig rig="flood" dir="t">
                <a:rot lat="0" lon="0" rev="3600000"/>
              </a:lightRig>
            </a:scene3d>
            <a:sp3d extrusionH="69850" contourW="19050" prstMaterial="softEdge">
              <a:extrusionClr>
                <a:schemeClr val="tx2"/>
              </a:extrusionClr>
              <a:contourClr>
                <a:schemeClr val="tx2"/>
              </a:contourClr>
            </a:sp3d>
          </a:bodyPr>
          <a:lstStyle/>
          <a:p>
            <a:r>
              <a:rPr lang="pt-BR" dirty="0"/>
              <a:t>Desvendando o futuro: Um guia simples para entender as Inteligências Artificiais Generativas.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2736" y="3779912"/>
            <a:ext cx="4800600" cy="23368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4" y="3203848"/>
            <a:ext cx="4907384" cy="490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48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2900" y="539552"/>
            <a:ext cx="6172200" cy="7628667"/>
          </a:xfrm>
        </p:spPr>
        <p:txBody>
          <a:bodyPr>
            <a:normAutofit fontScale="85000" lnSpcReduction="20000"/>
            <a:scene3d>
              <a:camera prst="orthographicFront"/>
              <a:lightRig rig="threePt" dir="t"/>
            </a:scene3d>
            <a:sp3d extrusionH="57150" contourW="12700">
              <a:contourClr>
                <a:schemeClr val="tx2"/>
              </a:contourClr>
            </a:sp3d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tx2"/>
                </a:solidFill>
              </a:rPr>
              <a:t>INTRODUÇÂO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chemeClr val="tx2"/>
                </a:solidFill>
              </a:rPr>
              <a:t>A </a:t>
            </a:r>
            <a:r>
              <a:rPr lang="pt-BR" dirty="0">
                <a:solidFill>
                  <a:schemeClr val="tx2"/>
                </a:solidFill>
              </a:rPr>
              <a:t>inteligência artificial (IA) tem se tornado uma das áreas mais fascinantes e transformadoras da tecnologia moderna. Desde suas origens na década de 1950, a IA evoluiu de conceitos teóricos para aplicações práticas que impactam diversos setores, como saúde, finanças, educação e entretenimento. Com o avanço de algoritmos sofisticados e o aumento da capacidade computacional, a IA não apenas automatiza tarefas rotineiras, mas também oferece insights valiosos, melhora a tomada de decisões e até mesmo cria experiências personalizadas para os usuários. Neste artigo, exploraremos os fundamentos da inteligência artificial, suas aplicações atuais e os desafios éticos que surgem à medida que essa tecnologia continua a se desenvolver e a moldar o futuro da sociedade.</a:t>
            </a:r>
          </a:p>
        </p:txBody>
      </p:sp>
    </p:spTree>
    <p:extLst>
      <p:ext uri="{BB962C8B-B14F-4D97-AF65-F5344CB8AC3E}">
        <p14:creationId xmlns:p14="http://schemas.microsoft.com/office/powerpoint/2010/main" val="73911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0648" y="251520"/>
            <a:ext cx="6336704" cy="1960033"/>
          </a:xfrm>
        </p:spPr>
        <p:txBody>
          <a:bodyPr>
            <a:normAutofit fontScale="90000"/>
            <a:scene3d>
              <a:camera prst="orthographicFront"/>
              <a:lightRig rig="flood" dir="t"/>
            </a:scene3d>
            <a:sp3d extrusionH="57150" contourW="38100" prstMaterial="matte">
              <a:extrusionClr>
                <a:schemeClr val="tx2"/>
              </a:extrusionClr>
              <a:contourClr>
                <a:schemeClr val="tx2"/>
              </a:contourClr>
            </a:sp3d>
          </a:bodyPr>
          <a:lstStyle/>
          <a:p>
            <a:r>
              <a:rPr lang="pt-BR" dirty="0" smtClean="0"/>
              <a:t>Algumas das </a:t>
            </a:r>
            <a:r>
              <a:rPr lang="pt-BR" dirty="0"/>
              <a:t>principais </a:t>
            </a:r>
            <a:r>
              <a:rPr lang="pt-BR" dirty="0" err="1"/>
              <a:t>IA's</a:t>
            </a:r>
            <a:r>
              <a:rPr lang="pt-BR" dirty="0"/>
              <a:t> generativas </a:t>
            </a:r>
            <a:r>
              <a:rPr lang="pt-BR" dirty="0" smtClean="0"/>
              <a:t>e suas funcionalidades.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6672" y="2411760"/>
            <a:ext cx="5904656" cy="5106640"/>
          </a:xfrm>
        </p:spPr>
        <p:txBody>
          <a:bodyPr>
            <a:noAutofit/>
          </a:bodyPr>
          <a:lstStyle/>
          <a:p>
            <a:pPr algn="l"/>
            <a:r>
              <a:rPr lang="pt-BR" sz="1600" dirty="0">
                <a:solidFill>
                  <a:schemeClr val="tx2"/>
                </a:solidFill>
              </a:rPr>
              <a:t>1. GPT-3 (</a:t>
            </a:r>
            <a:r>
              <a:rPr lang="pt-BR" sz="1600" dirty="0" err="1">
                <a:solidFill>
                  <a:schemeClr val="tx2"/>
                </a:solidFill>
              </a:rPr>
              <a:t>OpenAI</a:t>
            </a:r>
            <a:r>
              <a:rPr lang="pt-BR" sz="1600" dirty="0">
                <a:solidFill>
                  <a:schemeClr val="tx2"/>
                </a:solidFill>
              </a:rPr>
              <a:t>): Esta IA é projetada para gerar texto de forma coerente e contextualizada. Ela pode ser utilizada para criar artigos, responder perguntas, gerar diálogos e até mesmo ajudar na programação.</a:t>
            </a: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>
                <a:solidFill>
                  <a:schemeClr val="tx2"/>
                </a:solidFill>
              </a:rPr>
              <a:t>2. DALL-E (</a:t>
            </a:r>
            <a:r>
              <a:rPr lang="pt-BR" sz="1600" dirty="0" err="1">
                <a:solidFill>
                  <a:schemeClr val="tx2"/>
                </a:solidFill>
              </a:rPr>
              <a:t>OpenAI</a:t>
            </a:r>
            <a:r>
              <a:rPr lang="pt-BR" sz="1600" dirty="0">
                <a:solidFill>
                  <a:schemeClr val="tx2"/>
                </a:solidFill>
              </a:rPr>
              <a:t>): Focada na geração de imagens, essa IA pode criar ilustrações a partir de descrições textuais. É ideal para designers e artistas que buscam inspiração ou visualizações de conceitos.</a:t>
            </a: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>
                <a:solidFill>
                  <a:schemeClr val="tx2"/>
                </a:solidFill>
              </a:rPr>
              <a:t>3. </a:t>
            </a:r>
            <a:r>
              <a:rPr lang="pt-BR" sz="1600" dirty="0" err="1">
                <a:solidFill>
                  <a:schemeClr val="tx2"/>
                </a:solidFill>
              </a:rPr>
              <a:t>Midjourney</a:t>
            </a:r>
            <a:r>
              <a:rPr lang="pt-BR" sz="1600" dirty="0">
                <a:solidFill>
                  <a:schemeClr val="tx2"/>
                </a:solidFill>
              </a:rPr>
              <a:t>: Semelhante ao DALL-E, o </a:t>
            </a:r>
            <a:r>
              <a:rPr lang="pt-BR" sz="1600" dirty="0" err="1">
                <a:solidFill>
                  <a:schemeClr val="tx2"/>
                </a:solidFill>
              </a:rPr>
              <a:t>Midjourney</a:t>
            </a:r>
            <a:r>
              <a:rPr lang="pt-BR" sz="1600" dirty="0">
                <a:solidFill>
                  <a:schemeClr val="tx2"/>
                </a:solidFill>
              </a:rPr>
              <a:t> é uma IA que gera imagens artísticas a partir de </a:t>
            </a:r>
            <a:r>
              <a:rPr lang="pt-BR" sz="1600" dirty="0" err="1">
                <a:solidFill>
                  <a:schemeClr val="tx2"/>
                </a:solidFill>
              </a:rPr>
              <a:t>prompts</a:t>
            </a:r>
            <a:r>
              <a:rPr lang="pt-BR" sz="1600" dirty="0">
                <a:solidFill>
                  <a:schemeClr val="tx2"/>
                </a:solidFill>
              </a:rPr>
              <a:t> textuais. É bastante utilizada por criadores de conteúdo e artistas digitais para explorar novas ideias visuais.</a:t>
            </a: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>
                <a:solidFill>
                  <a:schemeClr val="tx2"/>
                </a:solidFill>
              </a:rPr>
              <a:t>4. </a:t>
            </a:r>
            <a:r>
              <a:rPr lang="pt-BR" sz="1600" dirty="0" err="1">
                <a:solidFill>
                  <a:schemeClr val="tx2"/>
                </a:solidFill>
              </a:rPr>
              <a:t>Stable</a:t>
            </a:r>
            <a:r>
              <a:rPr lang="pt-BR" sz="1600" dirty="0">
                <a:solidFill>
                  <a:schemeClr val="tx2"/>
                </a:solidFill>
              </a:rPr>
              <a:t> </a:t>
            </a:r>
            <a:r>
              <a:rPr lang="pt-BR" sz="1600" dirty="0" err="1">
                <a:solidFill>
                  <a:schemeClr val="tx2"/>
                </a:solidFill>
              </a:rPr>
              <a:t>Diffusion</a:t>
            </a:r>
            <a:r>
              <a:rPr lang="pt-BR" sz="1600" dirty="0">
                <a:solidFill>
                  <a:schemeClr val="tx2"/>
                </a:solidFill>
              </a:rPr>
              <a:t>: Esta IA é uma ferramenta de geração de imagens que permite a criação de arte a partir de texto, com um foco em ser acessível e personalizável. É popular entre desenvolvedores e artistas que desejam experimentar com a geração de imagens.</a:t>
            </a: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>
                <a:solidFill>
                  <a:schemeClr val="tx2"/>
                </a:solidFill>
              </a:rPr>
              <a:t>5. </a:t>
            </a:r>
            <a:r>
              <a:rPr lang="pt-BR" sz="1600" dirty="0" err="1">
                <a:solidFill>
                  <a:schemeClr val="tx2"/>
                </a:solidFill>
              </a:rPr>
              <a:t>ChatGPT</a:t>
            </a:r>
            <a:r>
              <a:rPr lang="pt-BR" sz="1600" dirty="0">
                <a:solidFill>
                  <a:schemeClr val="tx2"/>
                </a:solidFill>
              </a:rPr>
              <a:t> (</a:t>
            </a:r>
            <a:r>
              <a:rPr lang="pt-BR" sz="1600" dirty="0" err="1">
                <a:solidFill>
                  <a:schemeClr val="tx2"/>
                </a:solidFill>
              </a:rPr>
              <a:t>OpenAI</a:t>
            </a:r>
            <a:r>
              <a:rPr lang="pt-BR" sz="1600" dirty="0">
                <a:solidFill>
                  <a:schemeClr val="tx2"/>
                </a:solidFill>
              </a:rPr>
              <a:t>): Uma versão mais interativa do GPT-3, o </a:t>
            </a:r>
            <a:r>
              <a:rPr lang="pt-BR" sz="1600" dirty="0" err="1">
                <a:solidFill>
                  <a:schemeClr val="tx2"/>
                </a:solidFill>
              </a:rPr>
              <a:t>ChatGPT</a:t>
            </a:r>
            <a:r>
              <a:rPr lang="pt-BR" sz="1600" dirty="0">
                <a:solidFill>
                  <a:schemeClr val="tx2"/>
                </a:solidFill>
              </a:rPr>
              <a:t> é projetado para conversas em tempo real. Ele pode responder perguntas, fornecer informações, ajudar com tarefas e até mesmo entreter os usuários com diálogos envolventes.</a:t>
            </a: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 smtClean="0">
                <a:solidFill>
                  <a:schemeClr val="tx2"/>
                </a:solidFill>
              </a:rPr>
              <a:t/>
            </a:r>
            <a:br>
              <a:rPr lang="pt-BR" sz="1600" dirty="0" smtClean="0">
                <a:solidFill>
                  <a:schemeClr val="tx2"/>
                </a:solidFill>
              </a:rPr>
            </a:br>
            <a:r>
              <a:rPr lang="pt-BR" sz="1600" dirty="0">
                <a:solidFill>
                  <a:schemeClr val="tx2"/>
                </a:solidFill>
              </a:rPr>
              <a:t>Essas </a:t>
            </a:r>
            <a:r>
              <a:rPr lang="pt-BR" sz="1600" dirty="0" err="1">
                <a:solidFill>
                  <a:schemeClr val="tx2"/>
                </a:solidFill>
              </a:rPr>
              <a:t>IAs</a:t>
            </a:r>
            <a:r>
              <a:rPr lang="pt-BR" sz="1600" dirty="0">
                <a:solidFill>
                  <a:schemeClr val="tx2"/>
                </a:solidFill>
              </a:rPr>
              <a:t> estão revolucionando a forma como criamos e interagimos com conteúdo digital!</a:t>
            </a:r>
          </a:p>
        </p:txBody>
      </p:sp>
    </p:spTree>
    <p:extLst>
      <p:ext uri="{BB962C8B-B14F-4D97-AF65-F5344CB8AC3E}">
        <p14:creationId xmlns:p14="http://schemas.microsoft.com/office/powerpoint/2010/main" val="3693923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192</Words>
  <Application>Microsoft Office PowerPoint</Application>
  <PresentationFormat>Apresentação na tela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Desvendando o futuro: Um guia simples para entender as Inteligências Artificiais Generativas.</vt:lpstr>
      <vt:lpstr>Apresentação do PowerPoint</vt:lpstr>
      <vt:lpstr>Algumas das principais IA's generativas e suas funcionalidades.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Desvendando o futuro: Um guia simples para entender as Inteligências Artificiais Generativas.</dc:title>
  <dc:creator>Carina</dc:creator>
  <cp:lastModifiedBy>Carina</cp:lastModifiedBy>
  <cp:revision>4</cp:revision>
  <dcterms:created xsi:type="dcterms:W3CDTF">2025-01-05T18:31:36Z</dcterms:created>
  <dcterms:modified xsi:type="dcterms:W3CDTF">2025-01-05T18:55:57Z</dcterms:modified>
</cp:coreProperties>
</file>