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582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4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9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89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69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23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5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16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20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17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3599-BCDF-4051-A2DD-CD0812DBCBB5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A08F-D6C2-42DF-9ABF-512A115C1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92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237363"/>
            <a:ext cx="2695650" cy="1960033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</a:rPr>
              <a:t>Exemplos de imagens realistas geradas pelo Microsoft </a:t>
            </a:r>
            <a:r>
              <a:rPr lang="pt-BR" sz="2400" b="1" dirty="0" err="1" smtClean="0">
                <a:solidFill>
                  <a:schemeClr val="tx2"/>
                </a:solidFill>
              </a:rPr>
              <a:t>Copilot</a:t>
            </a:r>
            <a:endParaRPr lang="pt-BR" sz="2400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0" y="123404"/>
            <a:ext cx="2891160" cy="289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32" y="2699792"/>
            <a:ext cx="3035176" cy="303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6" y="5436096"/>
            <a:ext cx="3251200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521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Exemplos de imagens realistas geradas pelo Microsoft Copilot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Carina</dc:creator>
  <cp:lastModifiedBy>Carina</cp:lastModifiedBy>
  <cp:revision>2</cp:revision>
  <dcterms:created xsi:type="dcterms:W3CDTF">2025-01-06T12:54:59Z</dcterms:created>
  <dcterms:modified xsi:type="dcterms:W3CDTF">2025-01-06T13:21:14Z</dcterms:modified>
</cp:coreProperties>
</file>