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8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rcRect r="28779" b="35725"/>
          <a:stretch>
            <a:fillRect/>
          </a:stretch>
        </p:blipFill>
        <p:spPr>
          <a:xfrm>
            <a:off x="1156335" y="803910"/>
            <a:ext cx="6417945" cy="2625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23"/>
            <a:ext cx="8229600" cy="1143000"/>
          </a:xfrm>
        </p:spPr>
        <p:txBody>
          <a:bodyPr/>
          <a:lstStyle/>
          <a:p>
            <a:r>
              <a:rPr b="1">
                <a:solidFill>
                  <a:schemeClr val="accent6">
                    <a:lumMod val="75000"/>
                  </a:schemeClr>
                </a:solidFill>
              </a:rPr>
              <a:t>Sistema de Cadastro de Amigos</a:t>
            </a:r>
            <a:endParaRPr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34010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altLang="pt-BR"/>
              <a:t>Agenda 8 </a:t>
            </a:r>
            <a:r>
              <a:rPr lang="pt-BR" altLang="en-US"/>
              <a:t>- </a:t>
            </a:r>
            <a:r>
              <a:rPr lang="en-US" altLang="pt-BR"/>
              <a:t>Desenvolvimento de </a:t>
            </a:r>
            <a:r>
              <a:rPr lang="pt-BR" altLang="en-US"/>
              <a:t>S</a:t>
            </a:r>
            <a:r>
              <a:rPr lang="en-US" altLang="pt-BR"/>
              <a:t>istemas </a:t>
            </a:r>
            <a:r>
              <a:rPr lang="pt-BR" altLang="en-US"/>
              <a:t>II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 algn="r">
              <a:buNone/>
            </a:pPr>
            <a:r>
              <a:rPr>
                <a:sym typeface="+mn-ea"/>
              </a:rPr>
              <a:t>Apresentado por </a:t>
            </a:r>
            <a:endParaRPr>
              <a:sym typeface="+mn-ea"/>
            </a:endParaRPr>
          </a:p>
          <a:p>
            <a:pPr marL="0" indent="0" algn="r">
              <a:buNone/>
            </a:pPr>
            <a:r>
              <a:rPr lang="en-US" altLang="pt-BR"/>
              <a:t>Carina </a:t>
            </a:r>
            <a:r>
              <a:rPr lang="pt-BR" altLang="en-US"/>
              <a:t>Mendes</a:t>
            </a:r>
            <a:endParaRPr lang="pt-BR" altLang="en-US"/>
          </a:p>
          <a:p>
            <a:pPr marL="0" indent="0">
              <a:buNone/>
            </a:pPr>
            <a:endParaRPr lang="pt-BR" altLang="en-US"/>
          </a:p>
          <a:p>
            <a:pPr marL="0" indent="0" algn="ctr">
              <a:buNone/>
            </a:pPr>
            <a:r>
              <a:rPr lang="pt-BR" altLang="en-US" b="1">
                <a:solidFill>
                  <a:srgbClr val="FF0000"/>
                </a:solidFill>
              </a:rPr>
              <a:t>ABRIL/2025</a:t>
            </a:r>
            <a:endParaRPr lang="pt-B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accent6">
                    <a:lumMod val="75000"/>
                  </a:schemeClr>
                </a:solidFill>
              </a:rPr>
              <a:t>Objetivo do Sistema</a:t>
            </a:r>
            <a:endParaRPr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90" y="1187450"/>
            <a:ext cx="8450580" cy="2241550"/>
          </a:xfrm>
        </p:spPr>
        <p:txBody>
          <a:bodyPr>
            <a:normAutofit fontScale="80000"/>
          </a:bodyPr>
          <a:lstStyle/>
          <a:p>
            <a:r>
              <a:t>Desenvolver um sistema web com login e cadastro de amigos (CRUD), utilizando PHP e MySQL.</a:t>
            </a:r>
          </a:p>
          <a:p>
            <a:r>
              <a:rPr lang="en-US" altLang="pt-BR"/>
              <a:t>Sistema simples de cadastro, listagem, edi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e exclus</a:t>
            </a:r>
            <a:r>
              <a:rPr lang="en-US" altLang="en-US"/>
              <a:t>ã</a:t>
            </a:r>
            <a:r>
              <a:rPr lang="en-US" altLang="pt-BR"/>
              <a:t>o de amigos, desenvolvido em PHP com MySQL, ideal para fins acad</a:t>
            </a:r>
            <a:r>
              <a:rPr lang="en-US" altLang="en-US"/>
              <a:t>ê</a:t>
            </a:r>
            <a:r>
              <a:rPr lang="en-US" altLang="pt-BR"/>
              <a:t>micos.</a:t>
            </a:r>
            <a:endParaRPr lang="en-US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3265805"/>
            <a:ext cx="4572635" cy="3488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321310"/>
            <a:ext cx="4556760" cy="2517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4628"/>
            <a:ext cx="8229600" cy="1143000"/>
          </a:xfrm>
        </p:spPr>
        <p:txBody>
          <a:bodyPr/>
          <a:lstStyle/>
          <a:p>
            <a:r>
              <a:rPr b="1">
                <a:solidFill>
                  <a:schemeClr val="accent6">
                    <a:lumMod val="75000"/>
                  </a:schemeClr>
                </a:solidFill>
              </a:rPr>
              <a:t>Tecnologias Utilizadas</a:t>
            </a:r>
            <a:endParaRPr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" y="3915410"/>
            <a:ext cx="8686800" cy="2698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pt-BR" sz="2000"/>
              <a:t>Este </a:t>
            </a:r>
            <a:r>
              <a:rPr lang="en-US" altLang="en-US" sz="2000"/>
              <a:t>é</a:t>
            </a:r>
            <a:r>
              <a:rPr lang="en-US" altLang="pt-BR" sz="2000"/>
              <a:t> um sistema web desenvolvido como projeto da disciplina 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**Programa</a:t>
            </a:r>
            <a:r>
              <a:rPr lang="" altLang="en-US" sz="2000"/>
              <a:t>ç</a:t>
            </a:r>
            <a:r>
              <a:rPr lang="en-US" altLang="en-US" sz="2000"/>
              <a:t>ã</a:t>
            </a:r>
            <a:r>
              <a:rPr lang="en-US" altLang="pt-BR" sz="2000"/>
              <a:t>o Web II**, utilizando as tecnologias:</a:t>
            </a:r>
            <a:endParaRPr lang="en-US" altLang="pt-BR" sz="2000"/>
          </a:p>
          <a:p>
            <a:endParaRPr lang="en-US" altLang="pt-BR" sz="2000"/>
          </a:p>
          <a:p>
            <a:r>
              <a:rPr lang="en-US" altLang="pt-BR" sz="2000"/>
              <a:t>- </a:t>
            </a:r>
            <a:r>
              <a:rPr lang="en-US" altLang="en-US" sz="2000"/>
              <a:t>✅</a:t>
            </a:r>
            <a:r>
              <a:rPr lang="en-US" altLang="pt-BR" sz="2000"/>
              <a:t> PHP</a:t>
            </a:r>
            <a:endParaRPr lang="en-US" altLang="pt-BR" sz="2000"/>
          </a:p>
          <a:p>
            <a:r>
              <a:rPr lang="en-US" altLang="pt-BR" sz="2000"/>
              <a:t>- </a:t>
            </a:r>
            <a:r>
              <a:rPr lang="en-US" altLang="en-US" sz="2000"/>
              <a:t>✅</a:t>
            </a:r>
            <a:r>
              <a:rPr lang="en-US" altLang="pt-BR" sz="2000"/>
              <a:t> MySQL</a:t>
            </a:r>
            <a:endParaRPr lang="en-US" altLang="pt-BR" sz="2000"/>
          </a:p>
          <a:p>
            <a:r>
              <a:rPr lang="en-US" altLang="pt-BR" sz="2000"/>
              <a:t>- </a:t>
            </a:r>
            <a:r>
              <a:rPr lang="en-US" altLang="en-US" sz="2000"/>
              <a:t>✅</a:t>
            </a:r>
            <a:r>
              <a:rPr lang="en-US" altLang="pt-BR" sz="2000"/>
              <a:t> HTML + W3.CSS</a:t>
            </a:r>
            <a:endParaRPr lang="en-US" altLang="pt-BR" sz="2000"/>
          </a:p>
          <a:p>
            <a:r>
              <a:rPr lang="en-US" altLang="pt-BR" sz="2000"/>
              <a:t>- </a:t>
            </a:r>
            <a:r>
              <a:rPr lang="en-US" altLang="en-US" sz="2000"/>
              <a:t>✅</a:t>
            </a:r>
            <a:r>
              <a:rPr lang="en-US" altLang="pt-BR" sz="2000"/>
              <a:t> VS Code + XAMPP</a:t>
            </a:r>
            <a:endParaRPr lang="en-US" altLang="pt-BR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Estrutura do Projeto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zh-CN" altLang="en-US" sz="4000" b="1"/>
              <a:t>📂</a:t>
            </a:r>
            <a:r>
              <a:rPr lang="en-US" altLang="pt-BR" sz="4000" b="1"/>
              <a:t> Estrutura do Projeto</a:t>
            </a:r>
            <a:endParaRPr lang="en-US" altLang="pt-BR" sz="4000" b="1"/>
          </a:p>
          <a:p>
            <a:r>
              <a:rPr lang="en-US" altLang="en-US"/>
              <a:t>├──</a:t>
            </a:r>
            <a:r>
              <a:rPr lang="en-US" altLang="pt-BR"/>
              <a:t> index.php           </a:t>
            </a:r>
            <a:r>
              <a:rPr lang="pt-BR" altLang="en-US"/>
              <a:t>		</a:t>
            </a:r>
            <a:r>
              <a:rPr lang="en-US" altLang="pt-BR"/>
              <a:t># Tela de login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loginAction.php     </a:t>
            </a:r>
            <a:r>
              <a:rPr lang="pt-BR" altLang="en-US"/>
              <a:t>		</a:t>
            </a:r>
            <a:r>
              <a:rPr lang="en-US" altLang="pt-BR"/>
              <a:t># Valida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do login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principal.php       </a:t>
            </a:r>
            <a:r>
              <a:rPr lang="pt-BR" altLang="en-US"/>
              <a:t>		</a:t>
            </a:r>
            <a:r>
              <a:rPr lang="en-US" altLang="pt-BR"/>
              <a:t># Tela inicial ap</a:t>
            </a:r>
            <a:r>
              <a:rPr lang="en-US" altLang="en-US"/>
              <a:t>ó</a:t>
            </a:r>
            <a:r>
              <a:rPr lang="en-US" altLang="pt-BR"/>
              <a:t>s login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listar.php          </a:t>
            </a:r>
            <a:r>
              <a:rPr lang="pt-BR" altLang="en-US"/>
              <a:t>		</a:t>
            </a:r>
            <a:r>
              <a:rPr lang="en-US" altLang="pt-BR"/>
              <a:t># Lista os amigos cadastrados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adicionar.php       </a:t>
            </a:r>
            <a:r>
              <a:rPr lang="pt-BR" altLang="en-US"/>
              <a:t>		</a:t>
            </a:r>
            <a:r>
              <a:rPr lang="en-US" altLang="pt-BR"/>
              <a:t># Formul</a:t>
            </a:r>
            <a:r>
              <a:rPr lang="en-US" altLang="en-US"/>
              <a:t>á</a:t>
            </a:r>
            <a:r>
              <a:rPr lang="en-US" altLang="pt-BR"/>
              <a:t>rio para adicionar amigo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editar.php          </a:t>
            </a:r>
            <a:r>
              <a:rPr lang="pt-BR" altLang="en-US"/>
              <a:t>		</a:t>
            </a:r>
            <a:r>
              <a:rPr lang="en-US" altLang="pt-BR"/>
              <a:t># Editar dados do amigo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excluir.php         </a:t>
            </a:r>
            <a:r>
              <a:rPr lang="pt-BR" altLang="en-US"/>
              <a:t>		</a:t>
            </a:r>
            <a:r>
              <a:rPr lang="en-US" altLang="pt-BR"/>
              <a:t># Excluir amigo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cabecalho.php       </a:t>
            </a:r>
            <a:r>
              <a:rPr lang="pt-BR" altLang="en-US"/>
              <a:t>		</a:t>
            </a:r>
            <a:r>
              <a:rPr lang="en-US" altLang="pt-BR"/>
              <a:t># Cabe</a:t>
            </a:r>
            <a:r>
              <a:rPr lang="" altLang="en-US"/>
              <a:t>ç</a:t>
            </a:r>
            <a:r>
              <a:rPr lang="en-US" altLang="pt-BR"/>
              <a:t>alho padr</a:t>
            </a:r>
            <a:r>
              <a:rPr lang="en-US" altLang="en-US"/>
              <a:t>ã</a:t>
            </a:r>
            <a:r>
              <a:rPr lang="en-US" altLang="pt-BR"/>
              <a:t>o (layout)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rodape.php          </a:t>
            </a:r>
            <a:r>
              <a:rPr lang="pt-BR" altLang="en-US"/>
              <a:t>		</a:t>
            </a:r>
            <a:r>
              <a:rPr lang="en-US" altLang="pt-BR"/>
              <a:t># Rodap</a:t>
            </a:r>
            <a:r>
              <a:rPr lang="en-US" altLang="en-US"/>
              <a:t>é</a:t>
            </a:r>
            <a:r>
              <a:rPr lang="en-US" altLang="pt-BR"/>
              <a:t> padr</a:t>
            </a:r>
            <a:r>
              <a:rPr lang="en-US" altLang="en-US"/>
              <a:t>ã</a:t>
            </a:r>
            <a:r>
              <a:rPr lang="en-US" altLang="pt-BR"/>
              <a:t>o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verificarAcesso.php </a:t>
            </a:r>
            <a:r>
              <a:rPr lang="pt-BR" altLang="en-US"/>
              <a:t>	</a:t>
            </a:r>
            <a:r>
              <a:rPr lang="en-US" altLang="pt-BR"/>
              <a:t># Verifica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sess</a:t>
            </a:r>
            <a:r>
              <a:rPr lang="en-US" altLang="en-US"/>
              <a:t>ã</a:t>
            </a:r>
            <a:r>
              <a:rPr lang="en-US" altLang="pt-BR"/>
              <a:t>o (login) </a:t>
            </a:r>
            <a:endParaRPr lang="en-US" altLang="pt-BR"/>
          </a:p>
          <a:p>
            <a:r>
              <a:rPr lang="en-US" altLang="en-US"/>
              <a:t>├──</a:t>
            </a:r>
            <a:r>
              <a:rPr lang="en-US" altLang="pt-BR"/>
              <a:t> conexaoBD.php       </a:t>
            </a:r>
            <a:r>
              <a:rPr lang="pt-BR" altLang="en-US"/>
              <a:t>	</a:t>
            </a:r>
            <a:r>
              <a:rPr lang="en-US" altLang="pt-BR"/>
              <a:t># Conex</a:t>
            </a:r>
            <a:r>
              <a:rPr lang="en-US" altLang="en-US"/>
              <a:t>ã</a:t>
            </a:r>
            <a:r>
              <a:rPr lang="en-US" altLang="pt-BR"/>
              <a:t>o com o banco de dados </a:t>
            </a:r>
            <a:endParaRPr lang="en-US" altLang="pt-BR"/>
          </a:p>
          <a:p>
            <a:r>
              <a:rPr lang="en-US" altLang="en-US"/>
              <a:t>└──</a:t>
            </a:r>
            <a:r>
              <a:rPr lang="en-US" altLang="pt-BR"/>
              <a:t> banco.sql           </a:t>
            </a:r>
            <a:r>
              <a:rPr lang="pt-BR" altLang="en-US"/>
              <a:t>		</a:t>
            </a:r>
            <a:r>
              <a:rPr lang="en-US" altLang="pt-BR"/>
              <a:t># Script SQL para criar as tabelas</a:t>
            </a:r>
            <a:endParaRPr lang="en-US" altLang="pt-BR"/>
          </a:p>
        </p:txBody>
      </p:sp>
      <p:sp>
        <p:nvSpPr>
          <p:cNvPr id="4" name="Caixa de Texto 3"/>
          <p:cNvSpPr txBox="1"/>
          <p:nvPr/>
        </p:nvSpPr>
        <p:spPr>
          <a:xfrm>
            <a:off x="807720" y="5683250"/>
            <a:ext cx="729170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Usei require_once() para incluir conexaoBD.php, cabecalho.php e rodape.php.</a:t>
            </a:r>
            <a:endParaRPr sz="1600" b="1"/>
          </a:p>
          <a:p>
            <a:r>
              <a:rPr sz="1600" b="1"/>
              <a:t> Com isso, o código ficou limpo e fácil de manter.</a:t>
            </a:r>
            <a:endParaRPr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3997"/>
            <a:ext cx="8229600" cy="1143000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Login e Controle de Acesso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70" y="623570"/>
            <a:ext cx="8772525" cy="324421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altLang="pt-BR"/>
              <a:t>O sistema come</a:t>
            </a:r>
            <a:r>
              <a:rPr lang="" altLang="en-US"/>
              <a:t>ç</a:t>
            </a:r>
            <a:r>
              <a:rPr lang="en-US" altLang="pt-BR"/>
              <a:t>a com a tela de login, onde o usu</a:t>
            </a:r>
            <a:r>
              <a:rPr lang="en-US" altLang="en-US"/>
              <a:t>á</a:t>
            </a:r>
            <a:r>
              <a:rPr lang="en-US" altLang="pt-BR"/>
              <a:t>rio informa nome e senha.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Os dados s</a:t>
            </a:r>
            <a:r>
              <a:rPr lang="en-US" altLang="en-US"/>
              <a:t>ã</a:t>
            </a:r>
            <a:r>
              <a:rPr lang="en-US" altLang="pt-BR"/>
              <a:t>o enviados para o loginAction.php, que verifica o usu</a:t>
            </a:r>
            <a:r>
              <a:rPr lang="en-US" altLang="en-US"/>
              <a:t>á</a:t>
            </a:r>
            <a:r>
              <a:rPr lang="en-US" altLang="pt-BR"/>
              <a:t>rio no banco.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Se o login for bem-sucedido, a sess</a:t>
            </a:r>
            <a:r>
              <a:rPr lang="en-US" altLang="en-US"/>
              <a:t>ã</a:t>
            </a:r>
            <a:r>
              <a:rPr lang="en-US" altLang="pt-BR"/>
              <a:t>o </a:t>
            </a:r>
            <a:r>
              <a:rPr lang="en-US" altLang="en-US"/>
              <a:t>é</a:t>
            </a:r>
            <a:r>
              <a:rPr lang="en-US" altLang="pt-BR"/>
              <a:t> iniciada com session_start() e o usu</a:t>
            </a:r>
            <a:r>
              <a:rPr lang="en-US" altLang="en-US"/>
              <a:t>á</a:t>
            </a:r>
            <a:r>
              <a:rPr lang="en-US" altLang="pt-BR"/>
              <a:t>rio </a:t>
            </a:r>
            <a:r>
              <a:rPr lang="en-US" altLang="en-US"/>
              <a:t>é</a:t>
            </a:r>
            <a:r>
              <a:rPr lang="en-US" altLang="pt-BR"/>
              <a:t> salvo em $_SESSION['logado'].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As p</a:t>
            </a:r>
            <a:r>
              <a:rPr lang="en-US" altLang="en-US"/>
              <a:t>á</a:t>
            </a:r>
            <a:r>
              <a:rPr lang="en-US" altLang="pt-BR"/>
              <a:t>ginas protegidas utilizam verificarAcesso.php, que impede o acesso se n</a:t>
            </a:r>
            <a:r>
              <a:rPr lang="en-US" altLang="en-US"/>
              <a:t>ã</a:t>
            </a:r>
            <a:r>
              <a:rPr lang="en-US" altLang="pt-BR"/>
              <a:t>o houver login v</a:t>
            </a:r>
            <a:r>
              <a:rPr lang="en-US" altLang="en-US"/>
              <a:t>á</a:t>
            </a:r>
            <a:r>
              <a:rPr lang="en-US" altLang="pt-BR"/>
              <a:t>lido.”</a:t>
            </a:r>
            <a:endParaRPr lang="en-US" altLang="pt-BR"/>
          </a:p>
          <a:p>
            <a:pPr marL="0" indent="0">
              <a:buNone/>
            </a:pPr>
            <a:r>
              <a:rPr lang="zh-CN" altLang="en-US"/>
              <a:t>🔐</a:t>
            </a:r>
            <a:r>
              <a:rPr lang="en-US" altLang="pt-BR"/>
              <a:t> Funcionalidades</a:t>
            </a:r>
            <a:endParaRPr lang="en-US" altLang="pt-BR"/>
          </a:p>
          <a:p>
            <a:r>
              <a:rPr lang="en-US" altLang="pt-BR"/>
              <a:t>- Sistema de login com verifica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no banco de dados</a:t>
            </a:r>
            <a:endParaRPr lang="en-US" altLang="pt-BR"/>
          </a:p>
          <a:p>
            <a:r>
              <a:rPr lang="en-US" altLang="pt-BR"/>
              <a:t>- Prote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p</a:t>
            </a:r>
            <a:r>
              <a:rPr lang="en-US" altLang="en-US"/>
              <a:t>á</a:t>
            </a:r>
            <a:r>
              <a:rPr lang="en-US" altLang="pt-BR"/>
              <a:t>ginas com sess</a:t>
            </a:r>
            <a:r>
              <a:rPr lang="" altLang="en-US"/>
              <a:t>õ</a:t>
            </a:r>
            <a:r>
              <a:rPr lang="en-US" altLang="pt-BR"/>
              <a:t>es (`$_SESSION`)</a:t>
            </a:r>
            <a:endParaRPr lang="en-US" alt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672840"/>
            <a:ext cx="3571875" cy="3038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rcRect t="29015" b="39339"/>
          <a:stretch>
            <a:fillRect/>
          </a:stretch>
        </p:blipFill>
        <p:spPr>
          <a:xfrm>
            <a:off x="5845175" y="3548380"/>
            <a:ext cx="3298190" cy="5956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rcRect b="12139"/>
          <a:stretch>
            <a:fillRect/>
          </a:stretch>
        </p:blipFill>
        <p:spPr>
          <a:xfrm>
            <a:off x="6575425" y="4612640"/>
            <a:ext cx="2388870" cy="20986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262370" y="4424680"/>
            <a:ext cx="1068705" cy="577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/>
              <a:t>OU</a:t>
            </a:r>
            <a:endParaRPr lang="pt-BR"/>
          </a:p>
        </p:txBody>
      </p:sp>
      <p:cxnSp>
        <p:nvCxnSpPr>
          <p:cNvPr id="8" name="Conector de Seta Reta 7"/>
          <p:cNvCxnSpPr>
            <a:endCxn id="5" idx="1"/>
          </p:cNvCxnSpPr>
          <p:nvPr/>
        </p:nvCxnSpPr>
        <p:spPr>
          <a:xfrm flipV="1">
            <a:off x="3759200" y="3846195"/>
            <a:ext cx="2085975" cy="1261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3803650" y="5441315"/>
            <a:ext cx="2206625" cy="73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</a:rPr>
              <a:t>CRUD de Amigos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570480"/>
            <a:ext cx="8312785" cy="376745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57200" y="1261110"/>
            <a:ext cx="7978140" cy="2180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pt-BR">
                <a:sym typeface="+mn-ea"/>
              </a:rPr>
              <a:t>“Na tela principal, o usu</a:t>
            </a:r>
            <a:r>
              <a:rPr lang="en-US" altLang="en-US">
                <a:sym typeface="+mn-ea"/>
              </a:rPr>
              <a:t>á</a:t>
            </a:r>
            <a:r>
              <a:rPr lang="en-US" altLang="pt-BR">
                <a:sym typeface="+mn-ea"/>
              </a:rPr>
              <a:t>rio tem duas op</a:t>
            </a:r>
            <a:r>
              <a:rPr lang="" altLang="en-US">
                <a:sym typeface="+mn-ea"/>
              </a:rPr>
              <a:t>çõ</a:t>
            </a:r>
            <a:r>
              <a:rPr lang="en-US" altLang="pt-BR">
                <a:sym typeface="+mn-ea"/>
              </a:rPr>
              <a:t>es: cadastrar um novo amigo ou listar os amigos cadastrados.</a:t>
            </a:r>
            <a:endParaRPr lang="en-US" altLang="pt-BR">
              <a:sym typeface="+mn-ea"/>
            </a:endParaRPr>
          </a:p>
          <a:p>
            <a:r>
              <a:rPr lang="en-US" altLang="pt-BR">
                <a:sym typeface="+mn-ea"/>
              </a:rPr>
              <a:t>- Cadastro, edi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o, listagem e exclus</a:t>
            </a:r>
            <a:r>
              <a:rPr lang="en-US" altLang="en-US">
                <a:sym typeface="+mn-ea"/>
              </a:rPr>
              <a:t>ã</a:t>
            </a:r>
            <a:r>
              <a:rPr lang="en-US" altLang="pt-BR">
                <a:sym typeface="+mn-ea"/>
              </a:rPr>
              <a:t>o de amigos (CRUD)</a:t>
            </a:r>
            <a:endParaRPr lang="en-US" altLang="pt-BR"/>
          </a:p>
          <a:p>
            <a:r>
              <a:rPr lang="en-US" altLang="pt-BR">
                <a:sym typeface="+mn-ea"/>
              </a:rPr>
              <a:t>- Organiza</a:t>
            </a:r>
            <a:r>
              <a:rPr lang="en-US" altLang="en-US">
                <a:sym typeface="+mn-ea"/>
              </a:rPr>
              <a:t>çã</a:t>
            </a:r>
            <a:r>
              <a:rPr lang="en-US" altLang="pt-BR">
                <a:sym typeface="+mn-ea"/>
              </a:rPr>
              <a:t>o do c</a:t>
            </a:r>
            <a:r>
              <a:rPr lang="en-US" altLang="en-US">
                <a:sym typeface="+mn-ea"/>
              </a:rPr>
              <a:t>ó</a:t>
            </a:r>
            <a:r>
              <a:rPr lang="en-US" altLang="pt-BR">
                <a:sym typeface="+mn-ea"/>
              </a:rPr>
              <a:t>digo com `require_once()`</a:t>
            </a:r>
            <a:endParaRPr lang="en-US" altLang="pt-BR"/>
          </a:p>
          <a:p>
            <a:r>
              <a:rPr lang="en-US" altLang="pt-BR">
                <a:sym typeface="+mn-ea"/>
              </a:rPr>
              <a:t>- Logout seguro</a:t>
            </a:r>
            <a:endParaRPr lang="en-US" altLang="pt-BR">
              <a:sym typeface="+mn-ea"/>
            </a:endParaRPr>
          </a:p>
          <a:p>
            <a:endParaRPr lang="en-US" altLang="pt-BR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6532"/>
            <a:ext cx="8229600" cy="1143000"/>
          </a:xfrm>
        </p:spPr>
        <p:txBody>
          <a:bodyPr/>
          <a:lstStyle/>
          <a:p>
            <a:r>
              <a:rPr>
                <a:solidFill>
                  <a:srgbClr val="FF0000"/>
                </a:solidFill>
              </a:rPr>
              <a:t>CRUD de Amigos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" y="701675"/>
            <a:ext cx="8830945" cy="272732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t>•Cadastro </a:t>
            </a:r>
            <a:r>
              <a:rPr lang="pt-BR"/>
              <a:t>(</a:t>
            </a:r>
            <a:r>
              <a:t>nome, e-mail e telefone</a:t>
            </a:r>
            <a:r>
              <a:rPr lang="pt-BR"/>
              <a:t>)</a:t>
            </a:r>
            <a:r>
              <a:t>.</a:t>
            </a:r>
          </a:p>
          <a:p>
            <a:pPr marL="0" indent="0">
              <a:buNone/>
            </a:pPr>
            <a:r>
              <a:t>• Listagem dos amigos com opção de editar e excluir.</a:t>
            </a:r>
          </a:p>
          <a:p>
            <a:pPr marL="0" indent="0">
              <a:buNone/>
            </a:pPr>
            <a:r>
              <a:t>• Atualização e exclusão com confirmação.</a:t>
            </a:r>
          </a:p>
          <a:p>
            <a:pPr marL="0" indent="0">
              <a:buNone/>
            </a:pPr>
            <a:r>
              <a:t>• Todos os dados armazenados na tabela 'amigo'.</a:t>
            </a:r>
          </a:p>
          <a:p>
            <a:pPr marL="0" indent="0">
              <a:buNone/>
            </a:pPr>
            <a:r>
              <a:rPr lang="en-US" altLang="pt-BR"/>
              <a:t>O formul</a:t>
            </a:r>
            <a:r>
              <a:rPr lang="en-US" altLang="en-US"/>
              <a:t>á</a:t>
            </a:r>
            <a:r>
              <a:rPr lang="en-US" altLang="pt-BR"/>
              <a:t>rio de cadastro envia os dados para o salvar.php, que grava no banco.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Na listagem, os dados da tabela amigo s</a:t>
            </a:r>
            <a:r>
              <a:rPr lang="en-US" altLang="en-US"/>
              <a:t>ã</a:t>
            </a:r>
            <a:r>
              <a:rPr lang="en-US" altLang="pt-BR"/>
              <a:t>o exibidos e podem ser editados ou exclu</a:t>
            </a:r>
            <a:r>
              <a:rPr lang="en-US" altLang="en-US"/>
              <a:t>í</a:t>
            </a:r>
            <a:r>
              <a:rPr lang="en-US" altLang="pt-BR"/>
              <a:t>dos.</a:t>
            </a:r>
            <a:endParaRPr lang="en-US" altLang="pt-BR"/>
          </a:p>
          <a:p>
            <a:pPr marL="0" indent="0">
              <a:buNone/>
            </a:pPr>
            <a:r>
              <a:rPr lang="en-US" altLang="pt-BR"/>
              <a:t>A edi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usa editar.php e atualizar.php, e a exclus</a:t>
            </a:r>
            <a:r>
              <a:rPr lang="en-US" altLang="en-US"/>
              <a:t>ã</a:t>
            </a:r>
            <a:r>
              <a:rPr lang="en-US" altLang="pt-BR"/>
              <a:t>o </a:t>
            </a:r>
            <a:r>
              <a:rPr lang="en-US" altLang="en-US"/>
              <a:t>é</a:t>
            </a:r>
            <a:r>
              <a:rPr lang="en-US" altLang="pt-BR"/>
              <a:t> feita com excluir.php.”</a:t>
            </a:r>
            <a:endParaRPr lang="en-US" alt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3429000"/>
            <a:ext cx="3152140" cy="23202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4303395"/>
            <a:ext cx="5857875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rgbClr val="FF0000"/>
                </a:solidFill>
              </a:rPr>
              <a:t>APRENDIZADO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pt-BR"/>
              <a:t>Com esse projeto, eu aprendi a desenvolver um sistema completo com login, CRUD, sess</a:t>
            </a:r>
            <a:r>
              <a:rPr lang="" altLang="en-US"/>
              <a:t>õ</a:t>
            </a:r>
            <a:r>
              <a:rPr lang="en-US" altLang="pt-BR"/>
              <a:t>es e organiza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de c</a:t>
            </a:r>
            <a:r>
              <a:rPr lang="en-US" altLang="en-US"/>
              <a:t>ó</a:t>
            </a:r>
            <a:r>
              <a:rPr lang="en-US" altLang="pt-BR"/>
              <a:t>digo.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pPr marL="0" indent="0">
              <a:buNone/>
            </a:pPr>
            <a:r>
              <a:rPr lang="en-US" altLang="pt-BR"/>
              <a:t>Entendi melhor como separar arquivos, usar prepare() para seguran</a:t>
            </a:r>
            <a:r>
              <a:rPr lang="" altLang="en-US"/>
              <a:t>ç</a:t>
            </a:r>
            <a:r>
              <a:rPr lang="en-US" altLang="pt-BR"/>
              <a:t>a e trabalhar com banco de dados MySQL.”</a:t>
            </a:r>
            <a:r>
              <a:rPr>
                <a:sym typeface="+mn-ea"/>
              </a:rPr>
              <a:t>Uso de sessões para controle de acesso.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Organização de código com includes.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Conexão com banco de dados MySQL com prepare().</a:t>
            </a:r>
            <a:endParaRPr>
              <a:sym typeface="+mn-ea"/>
            </a:endParaRPr>
          </a:p>
          <a:p>
            <a:endParaRPr lang="en-US" alt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2838</Words>
  <Application>WPS Presentation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Sistema de Cadastro de Amigos</vt:lpstr>
      <vt:lpstr>Objetivo do Sistema</vt:lpstr>
      <vt:lpstr>Tecnologias Utilizadas</vt:lpstr>
      <vt:lpstr>Estrutura do Projeto</vt:lpstr>
      <vt:lpstr>Login e Controle de Acesso</vt:lpstr>
      <vt:lpstr>CRUD de Amigos</vt:lpstr>
      <vt:lpstr>CRUD de Amigos</vt:lpstr>
      <vt:lpstr>Demonstração do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carina mendes</cp:lastModifiedBy>
  <cp:revision>2</cp:revision>
  <dcterms:created xsi:type="dcterms:W3CDTF">2013-01-27T09:14:00Z</dcterms:created>
  <dcterms:modified xsi:type="dcterms:W3CDTF">2025-04-14T13:26:51Z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6D98834BB74744A7971411EC19575827_13</vt:lpwstr>
  </property>
  <property fmtid="{D5CDD505-2E9C-101B-9397-08002B2CF9AE}" pid="3" name="KSOProductBuildVer">
    <vt:lpwstr>1046-12.2.0.20782</vt:lpwstr>
  </property>
</Properties>
</file>