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2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842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37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29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2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8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6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06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AD12-4C99-4E76-82C1-659274269C99}" type="datetimeFigureOut">
              <a:rPr lang="pt-PT" smtClean="0"/>
              <a:t>03-06-2015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1F010-F9DE-45EF-BC5D-8D6039F420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07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comfortable</a:t>
            </a:r>
            <a:r>
              <a:rPr lang="pt-PT" dirty="0" smtClean="0"/>
              <a:t> </a:t>
            </a:r>
            <a:r>
              <a:rPr lang="pt-PT" dirty="0" err="1" smtClean="0"/>
              <a:t>am</a:t>
            </a:r>
            <a:r>
              <a:rPr lang="pt-PT" dirty="0" smtClean="0"/>
              <a:t> I </a:t>
            </a:r>
            <a:r>
              <a:rPr lang="pt-PT" dirty="0" err="1" smtClean="0"/>
              <a:t>about</a:t>
            </a:r>
            <a:r>
              <a:rPr lang="pt-PT" dirty="0" smtClean="0"/>
              <a:t> …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47664" y="3569123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… </a:t>
            </a:r>
            <a:r>
              <a:rPr lang="pt-PT" sz="3200" dirty="0" err="1" smtClean="0"/>
              <a:t>what</a:t>
            </a:r>
            <a:r>
              <a:rPr lang="pt-PT" sz="3200" dirty="0" smtClean="0"/>
              <a:t> </a:t>
            </a:r>
            <a:r>
              <a:rPr lang="pt-PT" sz="3200" dirty="0" err="1" smtClean="0"/>
              <a:t>means</a:t>
            </a:r>
            <a:r>
              <a:rPr lang="pt-PT" sz="3200" dirty="0" smtClean="0"/>
              <a:t> standard error?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1920" y="59492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Statistical</a:t>
            </a:r>
            <a:r>
              <a:rPr lang="pt-PT" dirty="0" smtClean="0"/>
              <a:t> </a:t>
            </a:r>
            <a:r>
              <a:rPr lang="pt-PT" dirty="0" err="1" smtClean="0"/>
              <a:t>Inference</a:t>
            </a:r>
            <a:r>
              <a:rPr lang="pt-PT" dirty="0" smtClean="0"/>
              <a:t> 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40504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comfortable</a:t>
            </a:r>
            <a:r>
              <a:rPr lang="pt-PT" dirty="0"/>
              <a:t> </a:t>
            </a:r>
            <a:r>
              <a:rPr lang="pt-PT" dirty="0" err="1"/>
              <a:t>am</a:t>
            </a:r>
            <a:r>
              <a:rPr lang="pt-PT" dirty="0"/>
              <a:t> I </a:t>
            </a:r>
            <a:r>
              <a:rPr lang="pt-PT" dirty="0" err="1"/>
              <a:t>about</a:t>
            </a:r>
            <a:r>
              <a:rPr lang="pt-PT" dirty="0"/>
              <a:t> …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47664" y="3569123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3200" dirty="0" smtClean="0"/>
              <a:t>… </a:t>
            </a:r>
            <a:r>
              <a:rPr lang="pt-PT" sz="3200" dirty="0" err="1" smtClean="0"/>
              <a:t>how</a:t>
            </a:r>
            <a:r>
              <a:rPr lang="pt-PT" sz="3200" dirty="0" smtClean="0"/>
              <a:t> to </a:t>
            </a:r>
            <a:r>
              <a:rPr lang="pt-PT" sz="3200" dirty="0" err="1" smtClean="0"/>
              <a:t>interpret</a:t>
            </a:r>
            <a:r>
              <a:rPr lang="pt-PT" sz="3200" dirty="0" smtClean="0"/>
              <a:t> a </a:t>
            </a:r>
            <a:r>
              <a:rPr lang="pt-PT" sz="3200" dirty="0" err="1" smtClean="0"/>
              <a:t>confidence</a:t>
            </a:r>
            <a:r>
              <a:rPr lang="pt-PT" sz="3200" dirty="0" smtClean="0"/>
              <a:t> </a:t>
            </a:r>
            <a:r>
              <a:rPr lang="pt-PT" sz="3200" dirty="0" err="1" smtClean="0"/>
              <a:t>interval</a:t>
            </a:r>
            <a:r>
              <a:rPr lang="en-US" sz="3200" dirty="0" smtClean="0"/>
              <a:t>?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23928" y="58289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Statistical</a:t>
            </a:r>
            <a:r>
              <a:rPr lang="pt-PT" dirty="0" smtClean="0"/>
              <a:t> </a:t>
            </a:r>
            <a:r>
              <a:rPr lang="pt-PT" dirty="0" err="1" smtClean="0"/>
              <a:t>Inference</a:t>
            </a:r>
            <a:r>
              <a:rPr lang="pt-PT" dirty="0" smtClean="0"/>
              <a:t> - </a:t>
            </a:r>
            <a:r>
              <a:rPr lang="pt-PT" i="1" dirty="0" err="1" smtClean="0"/>
              <a:t>Exercise</a:t>
            </a:r>
            <a:r>
              <a:rPr lang="pt-PT" i="1" dirty="0" smtClean="0"/>
              <a:t> 2, 3 </a:t>
            </a:r>
            <a:r>
              <a:rPr lang="pt-PT" i="1" dirty="0" err="1" smtClean="0"/>
              <a:t>and</a:t>
            </a:r>
            <a:r>
              <a:rPr lang="pt-PT" i="1" dirty="0" smtClean="0"/>
              <a:t> 6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6805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comfortable</a:t>
            </a:r>
            <a:r>
              <a:rPr lang="pt-PT" dirty="0" smtClean="0"/>
              <a:t> </a:t>
            </a:r>
            <a:r>
              <a:rPr lang="pt-PT" dirty="0" err="1" smtClean="0"/>
              <a:t>am</a:t>
            </a:r>
            <a:r>
              <a:rPr lang="pt-PT" dirty="0" smtClean="0"/>
              <a:t> I </a:t>
            </a:r>
            <a:r>
              <a:rPr lang="pt-PT" dirty="0" err="1" smtClean="0"/>
              <a:t>about</a:t>
            </a:r>
            <a:r>
              <a:rPr lang="pt-PT" dirty="0" smtClean="0"/>
              <a:t> …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60619" y="3486150"/>
            <a:ext cx="5974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… </a:t>
            </a:r>
            <a:r>
              <a:rPr lang="pt-PT" sz="3200" dirty="0" err="1" smtClean="0"/>
              <a:t>knowing</a:t>
            </a:r>
            <a:r>
              <a:rPr lang="pt-PT" sz="3200" dirty="0" smtClean="0"/>
              <a:t> </a:t>
            </a:r>
            <a:r>
              <a:rPr lang="pt-PT" sz="3200" dirty="0" err="1" smtClean="0"/>
              <a:t>if</a:t>
            </a:r>
            <a:r>
              <a:rPr lang="pt-PT" sz="3200" dirty="0" smtClean="0"/>
              <a:t> </a:t>
            </a:r>
            <a:r>
              <a:rPr lang="pt-PT" sz="3200" dirty="0" err="1" smtClean="0"/>
              <a:t>two</a:t>
            </a:r>
            <a:r>
              <a:rPr lang="pt-PT" sz="3200" dirty="0" smtClean="0"/>
              <a:t> samples are </a:t>
            </a:r>
            <a:r>
              <a:rPr lang="pt-PT" sz="3200" dirty="0" err="1" smtClean="0"/>
              <a:t>independent</a:t>
            </a:r>
            <a:r>
              <a:rPr lang="pt-PT" sz="3200" dirty="0" smtClean="0"/>
              <a:t> </a:t>
            </a:r>
            <a:r>
              <a:rPr lang="pt-PT" sz="3200" dirty="0" err="1" smtClean="0"/>
              <a:t>or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?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72000" y="594928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Statistical</a:t>
            </a:r>
            <a:r>
              <a:rPr lang="pt-PT" dirty="0" smtClean="0"/>
              <a:t> </a:t>
            </a:r>
            <a:r>
              <a:rPr lang="pt-PT" dirty="0" err="1" smtClean="0"/>
              <a:t>Inference</a:t>
            </a:r>
            <a:r>
              <a:rPr lang="pt-PT" dirty="0" smtClean="0"/>
              <a:t> 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3150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comfortable</a:t>
            </a:r>
            <a:r>
              <a:rPr lang="pt-PT" dirty="0"/>
              <a:t> </a:t>
            </a:r>
            <a:r>
              <a:rPr lang="pt-PT" dirty="0" err="1"/>
              <a:t>am</a:t>
            </a:r>
            <a:r>
              <a:rPr lang="pt-PT" dirty="0"/>
              <a:t> I </a:t>
            </a:r>
            <a:r>
              <a:rPr lang="pt-PT" dirty="0" err="1"/>
              <a:t>about</a:t>
            </a:r>
            <a:r>
              <a:rPr lang="pt-PT" dirty="0"/>
              <a:t> …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9672" y="3569802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3200" dirty="0" smtClean="0"/>
              <a:t>…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differences</a:t>
            </a:r>
            <a:r>
              <a:rPr lang="pt-PT" sz="3200" dirty="0" smtClean="0"/>
              <a:t> </a:t>
            </a:r>
            <a:r>
              <a:rPr lang="pt-PT" sz="3200" dirty="0" err="1" smtClean="0"/>
              <a:t>between</a:t>
            </a:r>
            <a:r>
              <a:rPr lang="pt-PT" sz="3200" dirty="0"/>
              <a:t> </a:t>
            </a:r>
            <a:r>
              <a:rPr lang="pt-PT" sz="3200" dirty="0" err="1" smtClean="0"/>
              <a:t>parametric</a:t>
            </a:r>
            <a:r>
              <a:rPr lang="pt-PT" sz="3200" dirty="0" smtClean="0"/>
              <a:t> </a:t>
            </a:r>
            <a:r>
              <a:rPr lang="pt-PT" sz="3200" dirty="0" err="1" smtClean="0"/>
              <a:t>tests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nonparametric</a:t>
            </a:r>
            <a:r>
              <a:rPr lang="pt-PT" sz="3200" dirty="0" smtClean="0"/>
              <a:t> </a:t>
            </a:r>
            <a:r>
              <a:rPr lang="pt-PT" sz="3200" dirty="0" err="1" smtClean="0"/>
              <a:t>tests</a:t>
            </a:r>
            <a:r>
              <a:rPr lang="en-US" sz="3200" dirty="0" smtClean="0"/>
              <a:t>?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44008" y="5862528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Statistical</a:t>
            </a:r>
            <a:r>
              <a:rPr lang="pt-PT" dirty="0"/>
              <a:t> </a:t>
            </a:r>
            <a:r>
              <a:rPr lang="pt-PT" dirty="0" err="1"/>
              <a:t>Inference</a:t>
            </a:r>
            <a:r>
              <a:rPr lang="pt-PT" dirty="0"/>
              <a:t> 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9705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comfortable</a:t>
            </a:r>
            <a:r>
              <a:rPr lang="pt-PT" dirty="0"/>
              <a:t> </a:t>
            </a:r>
            <a:r>
              <a:rPr lang="pt-PT" dirty="0" err="1"/>
              <a:t>am</a:t>
            </a:r>
            <a:r>
              <a:rPr lang="pt-PT" dirty="0"/>
              <a:t> I </a:t>
            </a:r>
            <a:r>
              <a:rPr lang="pt-PT" dirty="0" err="1"/>
              <a:t>about</a:t>
            </a:r>
            <a:r>
              <a:rPr lang="pt-PT" dirty="0"/>
              <a:t> …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9672" y="342900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3200" dirty="0" smtClean="0"/>
              <a:t>… </a:t>
            </a:r>
            <a:r>
              <a:rPr lang="pt-PT" sz="3200" dirty="0" err="1" smtClean="0"/>
              <a:t>how</a:t>
            </a:r>
            <a:r>
              <a:rPr lang="pt-PT" sz="3200" dirty="0" smtClean="0"/>
              <a:t> to </a:t>
            </a:r>
            <a:r>
              <a:rPr lang="pt-PT" sz="3200" dirty="0" err="1" smtClean="0"/>
              <a:t>choose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test</a:t>
            </a:r>
            <a:r>
              <a:rPr lang="pt-PT" sz="3200" dirty="0" smtClean="0"/>
              <a:t> </a:t>
            </a:r>
            <a:r>
              <a:rPr lang="pt-PT" sz="3200" dirty="0" err="1" smtClean="0"/>
              <a:t>that</a:t>
            </a:r>
            <a:r>
              <a:rPr lang="pt-PT" sz="3200" dirty="0"/>
              <a:t> </a:t>
            </a:r>
            <a:r>
              <a:rPr lang="pt-PT" sz="3200" dirty="0" smtClean="0"/>
              <a:t>compares </a:t>
            </a:r>
            <a:r>
              <a:rPr lang="pt-PT" sz="3200" dirty="0" smtClean="0"/>
              <a:t>2 </a:t>
            </a:r>
            <a:r>
              <a:rPr lang="pt-PT" sz="3200" dirty="0" err="1" smtClean="0"/>
              <a:t>populations</a:t>
            </a:r>
            <a:r>
              <a:rPr lang="en-US" sz="3200" dirty="0" smtClean="0"/>
              <a:t>?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19872" y="584591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Statistical</a:t>
            </a:r>
            <a:r>
              <a:rPr lang="pt-PT" dirty="0"/>
              <a:t> </a:t>
            </a:r>
            <a:r>
              <a:rPr lang="pt-PT" dirty="0" err="1"/>
              <a:t>Inference</a:t>
            </a:r>
            <a:r>
              <a:rPr lang="pt-PT" dirty="0"/>
              <a:t> - </a:t>
            </a:r>
            <a:r>
              <a:rPr lang="pt-PT" i="1" dirty="0" err="1"/>
              <a:t>Exercises</a:t>
            </a:r>
            <a:r>
              <a:rPr lang="pt-PT" i="1" dirty="0"/>
              <a:t> </a:t>
            </a:r>
            <a:r>
              <a:rPr lang="pt-PT" i="1" dirty="0" smtClean="0"/>
              <a:t>1, 3, 5, 6, 8, 9 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smtClean="0"/>
              <a:t>10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6667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107</Words>
  <Application>Microsoft Office PowerPoint</Application>
  <PresentationFormat>Apresentação no Ecrã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Tema do Office</vt:lpstr>
      <vt:lpstr>How comfortable am I about …</vt:lpstr>
      <vt:lpstr>How comfortable am I about …</vt:lpstr>
      <vt:lpstr>How comfortable am I about …</vt:lpstr>
      <vt:lpstr>How comfortable am I about …</vt:lpstr>
      <vt:lpstr>How comfortable am I about …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I confortable about …</dc:title>
  <dc:creator>Jorge</dc:creator>
  <cp:lastModifiedBy>Jorge</cp:lastModifiedBy>
  <cp:revision>43</cp:revision>
  <dcterms:created xsi:type="dcterms:W3CDTF">2015-06-03T14:36:31Z</dcterms:created>
  <dcterms:modified xsi:type="dcterms:W3CDTF">2015-06-03T14:13:21Z</dcterms:modified>
</cp:coreProperties>
</file>