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Filtering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unaligned entries in SAM STDIN to STDOUT along with the Sam</a:t>
            </a:r>
            <a:r>
              <a:rPr lang="en-US" dirty="0" smtClean="0"/>
              <a:t> headers </a:t>
            </a:r>
            <a:r>
              <a:rPr lang="en-US" dirty="0" smtClean="0"/>
              <a:t>(use a </a:t>
            </a:r>
            <a:r>
              <a:rPr lang="en-US" dirty="0" err="1" smtClean="0"/>
              <a:t>commandline</a:t>
            </a:r>
            <a:r>
              <a:rPr lang="en-US" dirty="0" smtClean="0"/>
              <a:t> switch)</a:t>
            </a:r>
          </a:p>
          <a:p>
            <a:r>
              <a:rPr lang="en-US" dirty="0" smtClean="0"/>
              <a:t>Modify process </a:t>
            </a:r>
            <a:r>
              <a:rPr lang="en-US" smtClean="0"/>
              <a:t>in</a:t>
            </a:r>
            <a:r>
              <a:rPr lang="en-US" smtClean="0"/>
              <a:t> </a:t>
            </a:r>
            <a:r>
              <a:rPr lang="en-US" smtClean="0"/>
              <a:t>Exercise </a:t>
            </a:r>
            <a:r>
              <a:rPr lang="en-US" smtClean="0"/>
              <a:t>1 </a:t>
            </a:r>
            <a:r>
              <a:rPr lang="en-US" dirty="0" smtClean="0"/>
              <a:t>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and </a:t>
            </a:r>
            <a:r>
              <a:rPr lang="en-US" dirty="0" err="1" smtClean="0"/>
              <a:t>unaligned.bam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Prove you 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392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Office 2004 User</cp:lastModifiedBy>
  <cp:revision>12</cp:revision>
  <dcterms:created xsi:type="dcterms:W3CDTF">2012-09-07T02:54:33Z</dcterms:created>
  <dcterms:modified xsi:type="dcterms:W3CDTF">2012-09-07T02:55:53Z</dcterms:modified>
</cp:coreProperties>
</file>