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Amazon Simple </a:t>
            </a:r>
            <a:r>
              <a:rPr lang="en-US" smtClean="0"/>
              <a:t>Storage 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SRA’s</a:t>
            </a:r>
            <a:r>
              <a:rPr lang="en-US" dirty="0" smtClean="0"/>
              <a:t> and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83</Words>
  <Application>Microsoft Macintosh PowerPoint</Application>
  <PresentationFormat>On-screen Show (4:3)</PresentationFormat>
  <Paragraphs>21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sharing</vt:lpstr>
      <vt:lpstr>SRA’s and data volume</vt:lpstr>
      <vt:lpstr>SneakerNet</vt:lpstr>
      <vt:lpstr>Open data</vt:lpstr>
      <vt:lpstr>Semantic web</vt:lpstr>
      <vt:lpstr>Databases</vt:lpstr>
      <vt:lpstr>FTP</vt:lpstr>
      <vt:lpstr>Rsync</vt:lpstr>
      <vt:lpstr>WebDAV</vt:lpstr>
      <vt:lpstr>Torrents</vt:lpstr>
      <vt:lpstr>Version control</vt:lpstr>
      <vt:lpstr>Proprietary systems</vt:lpstr>
      <vt:lpstr>Galaxy data</vt:lpstr>
      <vt:lpstr>Exercise: upload to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8</cp:revision>
  <dcterms:created xsi:type="dcterms:W3CDTF">2012-09-04T12:44:44Z</dcterms:created>
  <dcterms:modified xsi:type="dcterms:W3CDTF">2012-09-04T12:45:04Z</dcterms:modified>
</cp:coreProperties>
</file>