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D7BB8-CB0F-3147-8597-AF5DC6013C28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96D-1FDB-3747-BF38-2B83E9AFC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bash scripting. Exercise: iterate over a set of files in a directory to perform an operation,</a:t>
            </a:r>
            <a:r>
              <a:rPr lang="en-US" baseline="0" dirty="0" smtClean="0"/>
              <a:t> e.g.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bwa</a:t>
            </a:r>
            <a:r>
              <a:rPr lang="en-US" baseline="0" smtClean="0"/>
              <a:t> on </a:t>
            </a:r>
            <a:r>
              <a:rPr lang="en-US" baseline="0" dirty="0" smtClean="0"/>
              <a:t>many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2BD6-7320-8A4C-B5BF-960FC4D05047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9.30-10.30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Command line scripting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scripting</dc:title>
  <dc:creator>Rutger Vos</dc:creator>
  <cp:lastModifiedBy>Rutger Vos</cp:lastModifiedBy>
  <cp:revision>4</cp:revision>
  <dcterms:created xsi:type="dcterms:W3CDTF">2012-08-31T16:07:57Z</dcterms:created>
  <dcterms:modified xsi:type="dcterms:W3CDTF">2012-08-31T16:08:20Z</dcterms:modified>
</cp:coreProperties>
</file>