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FD29-94C2-024B-A6DB-DDD6B63A2E89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BBA6-EEA2-F14D-8369-41976DA73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parallelization, MPI, </a:t>
            </a:r>
            <a:r>
              <a:rPr lang="en-US" dirty="0" err="1" smtClean="0"/>
              <a:t>OpenMP</a:t>
            </a:r>
            <a:r>
              <a:rPr lang="en-US" dirty="0" smtClean="0"/>
              <a:t>, CUDA, CONDOR, CORBA, </a:t>
            </a:r>
            <a:r>
              <a:rPr lang="en-US" smtClean="0"/>
              <a:t>WS, Designing </a:t>
            </a:r>
            <a:r>
              <a:rPr lang="en-US" dirty="0" smtClean="0"/>
              <a:t>workflows so they can be parallelized</a:t>
            </a:r>
            <a:r>
              <a:rPr lang="en-US" baseline="0" dirty="0" smtClean="0"/>
              <a:t> using GNU make –</a:t>
            </a:r>
            <a:r>
              <a:rPr lang="en-US" baseline="0" dirty="0" err="1" smtClean="0"/>
              <a:t>j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FBBA6-EEA2-F14D-8369-41976DA73B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71E1-65AF-DB4F-8DBC-7DF996E51DDF}" type="datetimeFigureOut">
              <a:rPr lang="en-US" smtClean="0"/>
              <a:pPr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14.00-16.00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Parallelization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</dc:title>
  <dc:creator>Rutger Vos</dc:creator>
  <cp:lastModifiedBy>Rutger Vos</cp:lastModifiedBy>
  <cp:revision>3</cp:revision>
  <dcterms:created xsi:type="dcterms:W3CDTF">2012-08-30T11:21:03Z</dcterms:created>
  <dcterms:modified xsi:type="dcterms:W3CDTF">2012-08-30T11:21:47Z</dcterms:modified>
</cp:coreProperties>
</file>