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 showGuides="1">
      <p:cViewPr varScale="1">
        <p:scale>
          <a:sx n="87" d="100"/>
          <a:sy n="87" d="100"/>
        </p:scale>
        <p:origin x="-8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B3D37-B438-A64A-A7B5-35AA0CEE0374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B8BEE1-0E6E-5E4B-96E2-81C98D2E93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Introduce data sharing platforms.</a:t>
            </a:r>
            <a:r>
              <a:rPr lang="en-US" baseline="0" dirty="0" smtClean="0"/>
              <a:t> Short read archives. Sneaker net. Open data movement. Databases, web services, FTP, </a:t>
            </a:r>
            <a:r>
              <a:rPr lang="en-US" baseline="0" dirty="0" err="1" smtClean="0"/>
              <a:t>rsync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WeShare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DropBox</a:t>
            </a:r>
            <a:r>
              <a:rPr lang="en-US" baseline="0" dirty="0" smtClean="0"/>
              <a:t>, Google Drive,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, galaxy data </a:t>
            </a:r>
            <a:r>
              <a:rPr lang="en-US" baseline="0" dirty="0" smtClean="0"/>
              <a:t>sets, </a:t>
            </a:r>
            <a:r>
              <a:rPr lang="en-US" baseline="0" smtClean="0"/>
              <a:t>biotorrents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8BEE1-0E6E-5E4B-96E2-81C98D2E930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E1244-3CE7-9644-A4E6-2C76918ADA4B}" type="datetimeFigureOut">
              <a:rPr lang="en-US" smtClean="0"/>
              <a:pPr/>
              <a:t>8/31/12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27935-6EA3-DB45-99E4-7333A8F3BC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sharing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14 September 2012, 11.00-12.30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Data sharing</vt:lpstr>
    </vt:vector>
  </TitlesOfParts>
  <Company>University of Reading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sharing</dc:title>
  <dc:creator>Rutger Vos</dc:creator>
  <cp:lastModifiedBy>Rutger Vos</cp:lastModifiedBy>
  <cp:revision>3</cp:revision>
  <dcterms:created xsi:type="dcterms:W3CDTF">2012-08-31T15:15:47Z</dcterms:created>
  <dcterms:modified xsi:type="dcterms:W3CDTF">2012-08-31T15:16:20Z</dcterms:modified>
</cp:coreProperties>
</file>