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E3991-03A4-9146-A0D0-5CFAA2F32B24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E0D01-BE1F-C042-BDE2-99C33D2B8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</a:t>
            </a:r>
            <a:r>
              <a:rPr lang="en-US" dirty="0" err="1" smtClean="0"/>
              <a:t>MapReduce</a:t>
            </a:r>
            <a:r>
              <a:rPr lang="en-US" dirty="0" smtClean="0"/>
              <a:t>. How to deploy, where to </a:t>
            </a:r>
            <a:r>
              <a:rPr lang="en-US" smtClean="0"/>
              <a:t>deploy. Exercise</a:t>
            </a:r>
            <a:r>
              <a:rPr lang="en-US" dirty="0" smtClean="0"/>
              <a:t>: do a simple </a:t>
            </a:r>
            <a:r>
              <a:rPr lang="en-US" dirty="0" err="1" smtClean="0"/>
              <a:t>MapReduce</a:t>
            </a:r>
            <a:r>
              <a:rPr lang="en-US" dirty="0" smtClean="0"/>
              <a:t> job.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E0D01-BE1F-C042-BDE2-99C33D2B894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GATK uses </a:t>
            </a:r>
            <a:r>
              <a:rPr lang="en-US" smtClean="0"/>
              <a:t>MapReduce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E0D01-BE1F-C042-BDE2-99C33D2B894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5A58-BB87-794C-9F0F-ABDB99AA3075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E48-127B-AF45-ADD4-A51FD66B1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5A58-BB87-794C-9F0F-ABDB99AA3075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E48-127B-AF45-ADD4-A51FD66B1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5A58-BB87-794C-9F0F-ABDB99AA3075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E48-127B-AF45-ADD4-A51FD66B1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5A58-BB87-794C-9F0F-ABDB99AA3075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E48-127B-AF45-ADD4-A51FD66B1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5A58-BB87-794C-9F0F-ABDB99AA3075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E48-127B-AF45-ADD4-A51FD66B1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5A58-BB87-794C-9F0F-ABDB99AA3075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E48-127B-AF45-ADD4-A51FD66B1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5A58-BB87-794C-9F0F-ABDB99AA3075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E48-127B-AF45-ADD4-A51FD66B1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5A58-BB87-794C-9F0F-ABDB99AA3075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E48-127B-AF45-ADD4-A51FD66B1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5A58-BB87-794C-9F0F-ABDB99AA3075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E48-127B-AF45-ADD4-A51FD66B1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5A58-BB87-794C-9F0F-ABDB99AA3075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E48-127B-AF45-ADD4-A51FD66B1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5A58-BB87-794C-9F0F-ABDB99AA3075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E48-127B-AF45-ADD4-A51FD66B1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75A58-BB87-794C-9F0F-ABDB99AA3075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AEE48-127B-AF45-ADD4-A51FD66B1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Massive parallelization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13 September 2012, 16.30-18.00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Macintosh PowerPoint</Application>
  <PresentationFormat>On-screen Show (4:3)</PresentationFormat>
  <Paragraphs>10</Paragraphs>
  <Slides>5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Massive parallelization</vt:lpstr>
      <vt:lpstr>Cloud computing</vt:lpstr>
      <vt:lpstr>Amazon EC2</vt:lpstr>
      <vt:lpstr>Hadoop</vt:lpstr>
      <vt:lpstr>MapReduce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Massive parallelization</dc:title>
  <dc:creator>Rutger Vos</dc:creator>
  <cp:lastModifiedBy>Rutger Vos</cp:lastModifiedBy>
  <cp:revision>6</cp:revision>
  <dcterms:created xsi:type="dcterms:W3CDTF">2012-09-05T17:57:26Z</dcterms:created>
  <dcterms:modified xsi:type="dcterms:W3CDTF">2012-09-05T17:57:42Z</dcterms:modified>
</cp:coreProperties>
</file>