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758A-CF30-2F46-BAB7-3F329394188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9A44A-116F-B241-B584-AF6BFAAC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introduces the course, i.e. what is NGS? What are the problems?</a:t>
            </a:r>
            <a:r>
              <a:rPr lang="en-US" baseline="0" dirty="0" smtClean="0"/>
              <a:t> What can we address in this workshop? What </a:t>
            </a:r>
            <a:r>
              <a:rPr lang="en-US" i="1" baseline="0" dirty="0" smtClean="0"/>
              <a:t>will </a:t>
            </a:r>
            <a:r>
              <a:rPr lang="en-US" baseline="0" dirty="0" smtClean="0"/>
              <a:t>we address in this workshop? Ref: http://dx.doi.org/10.1093/bib/bbq063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historical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 NGS platforms by manufacturer,</a:t>
            </a:r>
            <a:r>
              <a:rPr lang="en-US" baseline="0" dirty="0" smtClean="0"/>
              <a:t> i.e. Roche 454,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IonTorrent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PacBio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CF40-C976-E240-A51E-7C97D699172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and reproducible analysis of 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11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Generation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Metagenomics</a:t>
            </a:r>
            <a:endParaRPr lang="en-US" dirty="0" smtClean="0"/>
          </a:p>
          <a:p>
            <a:r>
              <a:rPr lang="en-US" dirty="0" smtClean="0"/>
              <a:t>Re-sequencing</a:t>
            </a:r>
          </a:p>
          <a:p>
            <a:r>
              <a:rPr lang="en-US" dirty="0" smtClean="0"/>
              <a:t>De Novo sequencing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Sanger sequencing</a:t>
            </a:r>
          </a:p>
          <a:p>
            <a:r>
              <a:rPr lang="en-US" dirty="0" err="1" smtClean="0"/>
              <a:t>Pyrosequencing</a:t>
            </a:r>
            <a:endParaRPr lang="en-US" dirty="0" smtClean="0"/>
          </a:p>
          <a:p>
            <a:r>
              <a:rPr lang="en-US" dirty="0" smtClean="0"/>
              <a:t>Sequencing by synthesis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</a:t>
            </a:r>
          </a:p>
          <a:p>
            <a:r>
              <a:rPr lang="en-US" dirty="0" smtClean="0"/>
              <a:t>New formats</a:t>
            </a:r>
          </a:p>
          <a:p>
            <a:r>
              <a:rPr lang="en-US" dirty="0" smtClean="0"/>
              <a:t>New steps in analyses</a:t>
            </a:r>
          </a:p>
          <a:p>
            <a:r>
              <a:rPr lang="en-US" dirty="0" smtClean="0"/>
              <a:t>New tools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Macintosh PowerPoint</Application>
  <PresentationFormat>On-screen Show (4:3)</PresentationFormat>
  <Paragraphs>26</Paragraphs>
  <Slides>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Automated and reproducible analysis of NGS data</vt:lpstr>
      <vt:lpstr>About the instructors</vt:lpstr>
      <vt:lpstr>About the workshop</vt:lpstr>
      <vt:lpstr>Next Generation Sequencing</vt:lpstr>
      <vt:lpstr>NGS applications</vt:lpstr>
      <vt:lpstr>Sequencing technologies</vt:lpstr>
      <vt:lpstr>NGS platforms</vt:lpstr>
      <vt:lpstr>The problem</vt:lpstr>
      <vt:lpstr>What we will cover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sequencing platforms</dc:title>
  <dc:creator>Rutger Vos</dc:creator>
  <cp:lastModifiedBy>Rutger Vos</cp:lastModifiedBy>
  <cp:revision>5</cp:revision>
  <dcterms:created xsi:type="dcterms:W3CDTF">2012-09-03T15:27:06Z</dcterms:created>
  <dcterms:modified xsi:type="dcterms:W3CDTF">2012-09-03T15:34:51Z</dcterms:modified>
</cp:coreProperties>
</file>