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EE33A-660E-C84A-B828-66CD4386E7A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2FE66-5F38-224B-B84A-AC7B0050D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introduces a first look at data produced by various NGS platforms, file formats like FASTA, FASTQ, SFF, BAM/SAM, interval tables. Also introduces software tools to deal with NGS data, might mention visual tools such as CLC and </a:t>
            </a:r>
            <a:r>
              <a:rPr lang="en-US" baseline="0" dirty="0" err="1" smtClean="0"/>
              <a:t>Geneious</a:t>
            </a:r>
            <a:r>
              <a:rPr lang="en-US" baseline="0" dirty="0" smtClean="0"/>
              <a:t> but show that command line tools have all functionality. Show periodic table of bioinformatics elements. Exercise: look at NGS data in a text editor, determine what </a:t>
            </a:r>
            <a:r>
              <a:rPr lang="en-US" baseline="0" smtClean="0"/>
              <a:t>FASTQ dialect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</a:t>
            </a:r>
            <a:r>
              <a:rPr lang="en-US" baseline="0" dirty="0" smtClean="0"/>
              <a:t> between different manufacturers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</a:t>
            </a:r>
            <a:r>
              <a:rPr lang="en-US" baseline="0" dirty="0" smtClean="0"/>
              <a:t> we need FASTQ files in the different encountered formats under </a:t>
            </a:r>
            <a:r>
              <a:rPr lang="en-US" baseline="0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11.00-12.30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FASTQ dialects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</a:p>
          <a:p>
            <a:r>
              <a:rPr lang="en-US" dirty="0" smtClean="0"/>
              <a:t>Text-based</a:t>
            </a:r>
          </a:p>
          <a:p>
            <a:r>
              <a:rPr lang="en-US" dirty="0" smtClean="0"/>
              <a:t>High-volume, simple</a:t>
            </a:r>
          </a:p>
          <a:p>
            <a:r>
              <a:rPr lang="en-US" dirty="0" smtClean="0"/>
              <a:t>Either sequence or </a:t>
            </a:r>
            <a:r>
              <a:rPr lang="en-US" dirty="0" err="1" smtClean="0"/>
              <a:t>pairwise</a:t>
            </a:r>
            <a:r>
              <a:rPr lang="en-US" dirty="0" smtClean="0"/>
              <a:t> aligned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Commonly-used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 smtClean="0"/>
          </a:p>
          <a:p>
            <a:r>
              <a:rPr lang="en-US" dirty="0" err="1" smtClean="0"/>
              <a:t>bwa</a:t>
            </a:r>
            <a:endParaRPr lang="en-US" dirty="0" smtClean="0"/>
          </a:p>
          <a:p>
            <a:r>
              <a:rPr lang="en-US" dirty="0" smtClean="0"/>
              <a:t>GATK</a:t>
            </a:r>
          </a:p>
          <a:p>
            <a:r>
              <a:rPr lang="en-US" dirty="0" err="1" smtClean="0"/>
              <a:t>picard</a:t>
            </a:r>
            <a:endParaRPr lang="en-US" dirty="0" smtClean="0"/>
          </a:p>
          <a:p>
            <a:r>
              <a:rPr lang="en-US" dirty="0" smtClean="0"/>
              <a:t>bowtie/</a:t>
            </a:r>
            <a:r>
              <a:rPr lang="en-US" dirty="0" err="1" smtClean="0"/>
              <a:t>tophat</a:t>
            </a:r>
            <a:r>
              <a:rPr lang="en-US" dirty="0" smtClean="0"/>
              <a:t>/cufflinks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CLC</a:t>
            </a:r>
          </a:p>
          <a:p>
            <a:r>
              <a:rPr lang="en-US" dirty="0" err="1" smtClean="0"/>
              <a:t>Geneious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and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and command-line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169</Words>
  <Application>Microsoft Macintosh PowerPoint</Application>
  <PresentationFormat>On-screen Show (4:3)</PresentationFormat>
  <Paragraphs>31</Paragraphs>
  <Slides>11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NGS data</vt:lpstr>
      <vt:lpstr>NGS file formats</vt:lpstr>
      <vt:lpstr>FASTQ</vt:lpstr>
      <vt:lpstr>SFF</vt:lpstr>
      <vt:lpstr>SAM/BAM</vt:lpstr>
      <vt:lpstr>Commonly-used tools</vt:lpstr>
      <vt:lpstr>Integrated suites</vt:lpstr>
      <vt:lpstr>Open source and commercial</vt:lpstr>
      <vt:lpstr>Visual and command-line</vt:lpstr>
      <vt:lpstr>Periodic table of bioinformatics</vt:lpstr>
      <vt:lpstr>Exercise: FASTQ dialects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data</dc:title>
  <dc:creator>Rutger Vos</dc:creator>
  <cp:lastModifiedBy>Rutger Vos</cp:lastModifiedBy>
  <cp:revision>6</cp:revision>
  <dcterms:created xsi:type="dcterms:W3CDTF">2012-09-03T15:34:57Z</dcterms:created>
  <dcterms:modified xsi:type="dcterms:W3CDTF">2012-09-03T15:40:21Z</dcterms:modified>
</cp:coreProperties>
</file>