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4" r:id="rId6"/>
    <p:sldId id="261" r:id="rId7"/>
    <p:sldId id="265" r:id="rId8"/>
    <p:sldId id="266" r:id="rId9"/>
    <p:sldId id="259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</a:t>
            </a:r>
            <a:r>
              <a:rPr lang="en-US" dirty="0" err="1" smtClean="0"/>
              <a:t>ComPhy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14.00-16.00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UNIX-like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OSX</a:t>
            </a:r>
          </a:p>
          <a:p>
            <a:r>
              <a:rPr lang="en-US" dirty="0" smtClean="0"/>
              <a:t>Linux</a:t>
            </a:r>
          </a:p>
          <a:p>
            <a:r>
              <a:rPr lang="en-US" dirty="0" err="1" smtClean="0"/>
              <a:t>Cygwin</a:t>
            </a:r>
            <a:endParaRPr lang="en-US" dirty="0" smtClean="0"/>
          </a:p>
          <a:p>
            <a:r>
              <a:rPr lang="en-US" dirty="0" smtClean="0"/>
              <a:t>Virtualization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structure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extensions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Commonly-used CLI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</Words>
  <Application>Microsoft Macintosh PowerPoint</Application>
  <PresentationFormat>On-screen Show (4:3)</PresentationFormat>
  <Paragraphs>20</Paragraphs>
  <Slides>11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UNIX command line</vt:lpstr>
      <vt:lpstr>History of UNIX</vt:lpstr>
      <vt:lpstr>UNIX-like operating systems</vt:lpstr>
      <vt:lpstr>UNIX file structure conventions</vt:lpstr>
      <vt:lpstr>UNIX pipes</vt:lpstr>
      <vt:lpstr>Environment variables</vt:lpstr>
      <vt:lpstr>File descriptors</vt:lpstr>
      <vt:lpstr>File extensions</vt:lpstr>
      <vt:lpstr>Commonly-used CLI commands</vt:lpstr>
      <vt:lpstr>Compiling</vt:lpstr>
      <vt:lpstr>Exercise: UNIX commands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Rutger Vos</cp:lastModifiedBy>
  <cp:revision>15</cp:revision>
  <dcterms:created xsi:type="dcterms:W3CDTF">2012-09-03T15:49:30Z</dcterms:created>
  <dcterms:modified xsi:type="dcterms:W3CDTF">2012-09-03T15:49:45Z</dcterms:modified>
</cp:coreProperties>
</file>