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416E4-91AF-C94B-A1BC-2728F95D87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CEAC-9ACA-174F-B852-C688BB818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command line tools for dealing with NGS data: SAM/BAM tools, sequence conversion using BioPerl, </a:t>
            </a:r>
            <a:r>
              <a:rPr lang="en-US" dirty="0" err="1" smtClean="0"/>
              <a:t>BioPython</a:t>
            </a:r>
            <a:r>
              <a:rPr lang="en-US" dirty="0" smtClean="0"/>
              <a:t>,</a:t>
            </a:r>
            <a:r>
              <a:rPr lang="en-US" baseline="0" dirty="0" smtClean="0"/>
              <a:t> reading with R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How to run scripts on the command line. Exercise: </a:t>
            </a:r>
            <a:r>
              <a:rPr lang="en-US" baseline="0" dirty="0" err="1" smtClean="0"/>
              <a:t>http://bioinf.comav.upv.es/courses/sequence_analysis/sequence_file_formats.html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samtools.sourceforge.net</a:t>
            </a:r>
            <a:r>
              <a:rPr lang="en-US" baseline="0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exercise, we compile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samtools</a:t>
            </a:r>
            <a:r>
              <a:rPr lang="en-US" baseline="0" dirty="0" smtClean="0"/>
              <a:t> (?) and do some basic conversion on the </a:t>
            </a:r>
            <a:r>
              <a:rPr lang="en-US" baseline="0" smtClean="0"/>
              <a:t>command 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CEAC-9ACA-174F-B852-C688BB8182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CC7-6A45-A647-850E-B4CE4DABA2A7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FF0F-7C0D-3B42-943F-B7707A4BB1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NGS analyses on the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16.30-18.00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NGS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file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Macintosh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Running NGS analyses on the CLI</vt:lpstr>
      <vt:lpstr>CLI NGS tools </vt:lpstr>
      <vt:lpstr>Exercise: file conversions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NGS analyses on the CLI</dc:title>
  <dc:creator>Rutger Vos</dc:creator>
  <cp:lastModifiedBy>Rutger Vos</cp:lastModifiedBy>
  <cp:revision>7</cp:revision>
  <dcterms:created xsi:type="dcterms:W3CDTF">2012-09-03T15:45:30Z</dcterms:created>
  <dcterms:modified xsi:type="dcterms:W3CDTF">2012-09-03T15:46:28Z</dcterms:modified>
</cp:coreProperties>
</file>