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8" r:id="rId7"/>
    <p:sldId id="267" r:id="rId8"/>
    <p:sldId id="266" r:id="rId9"/>
    <p:sldId id="269" r:id="rId10"/>
    <p:sldId id="265" r:id="rId11"/>
    <p:sldId id="262" r:id="rId12"/>
    <p:sldId id="261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D7BB8-CB0F-3147-8597-AF5DC6013C2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96D-1FDB-3747-BF38-2B83E9AFC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bash scripting. Exercise: iterate over a set of files in a directory to perform an operation,</a:t>
            </a:r>
            <a:r>
              <a:rPr lang="en-US" baseline="0" dirty="0" smtClean="0"/>
              <a:t> e.g. </a:t>
            </a:r>
            <a:r>
              <a:rPr lang="en-US" baseline="0" dirty="0" err="1" smtClean="0"/>
              <a:t>bwa</a:t>
            </a:r>
            <a:r>
              <a:rPr lang="en-US" baseline="0" smtClean="0"/>
              <a:t> on </a:t>
            </a:r>
            <a:r>
              <a:rPr lang="en-US" baseline="0" dirty="0" smtClean="0"/>
              <a:t>many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exercise we need a directory of similar files that all need to </a:t>
            </a:r>
            <a:r>
              <a:rPr lang="en-US" smtClean="0"/>
              <a:t>be processed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2BD6-7320-8A4C-B5BF-960FC4D0504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9.30-10.30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 simple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$SHELL</a:t>
            </a:r>
          </a:p>
          <a:p>
            <a:r>
              <a:rPr lang="en-US" dirty="0" smtClean="0"/>
              <a:t>bash</a:t>
            </a:r>
          </a:p>
          <a:p>
            <a:r>
              <a:rPr lang="en-US" dirty="0" err="1" smtClean="0"/>
              <a:t>csh</a:t>
            </a:r>
            <a:endParaRPr lang="en-US" dirty="0" smtClean="0"/>
          </a:p>
          <a:p>
            <a:r>
              <a:rPr lang="en-US" dirty="0" err="1" smtClean="0"/>
              <a:t>ksh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Shebang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and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</Words>
  <Application>Microsoft Macintosh PowerPoint</Application>
  <PresentationFormat>On-screen Show (4:3)</PresentationFormat>
  <Paragraphs>22</Paragraphs>
  <Slides>13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Command line scripting</vt:lpstr>
      <vt:lpstr>Procedural programming</vt:lpstr>
      <vt:lpstr>Interpreted languages</vt:lpstr>
      <vt:lpstr>Shells</vt:lpstr>
      <vt:lpstr>Shebang line</vt:lpstr>
      <vt:lpstr>Statements</vt:lpstr>
      <vt:lpstr>Variables</vt:lpstr>
      <vt:lpstr>Loops and branches</vt:lpstr>
      <vt:lpstr>Tests</vt:lpstr>
      <vt:lpstr>Backticks</vt:lpstr>
      <vt:lpstr>Comments</vt:lpstr>
      <vt:lpstr>Executable bit</vt:lpstr>
      <vt:lpstr>Exercise: a simple shell script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scripting</dc:title>
  <dc:creator>Rutger Vos</dc:creator>
  <cp:lastModifiedBy>Rutger Vos</cp:lastModifiedBy>
  <cp:revision>11</cp:revision>
  <dcterms:created xsi:type="dcterms:W3CDTF">2012-09-03T15:49:49Z</dcterms:created>
  <dcterms:modified xsi:type="dcterms:W3CDTF">2012-09-03T15:52:43Z</dcterms:modified>
</cp:coreProperties>
</file>