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do simple sequence conversion in any of these. </a:t>
            </a:r>
            <a:r>
              <a:rPr lang="en-US" baseline="0" smtClean="0"/>
              <a:t>Reference: http://dx.doi.org/10.1371/journal.pcbi.1000589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11.00-12.30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 simple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Macintosh PowerPoint</Application>
  <PresentationFormat>On-screen Show (4:3)</PresentationFormat>
  <Paragraphs>15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Scripting languages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a simple script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Rutger Vos</cp:lastModifiedBy>
  <cp:revision>6</cp:revision>
  <dcterms:created xsi:type="dcterms:W3CDTF">2012-09-03T15:52:48Z</dcterms:created>
  <dcterms:modified xsi:type="dcterms:W3CDTF">2012-09-03T15:54:59Z</dcterms:modified>
</cp:coreProperties>
</file>