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jpeg" ContentType="image/jpeg"/>
  <Default Extension="xml" ContentType="application/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docProps/core.xml" ContentType="application/vnd.openxmlformats-package.core-properties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s/slide3.xml" ContentType="application/vnd.openxmlformats-officedocument.presentationml.slide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 showGuides="1">
      <p:cViewPr varScale="1">
        <p:scale>
          <a:sx n="87" d="100"/>
          <a:sy n="87" d="100"/>
        </p:scale>
        <p:origin x="-8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D1AA53-AABD-6B49-992F-E061A7498157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6AEE8C-7E75-B34B-94B0-1167AF24071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Explore layout of projects</a:t>
            </a:r>
            <a:r>
              <a:rPr lang="en-US" smtClean="0"/>
              <a:t>, ref: http://dx.doi.org/10.1371/journal.pcbi.1000424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6AEE8C-7E75-B34B-94B0-1167AF24071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A51A6-7484-E546-BA42-A31390E7BDE5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133BB-EB56-514D-BEB6-6BAC73E131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A51A6-7484-E546-BA42-A31390E7BDE5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133BB-EB56-514D-BEB6-6BAC73E131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A51A6-7484-E546-BA42-A31390E7BDE5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133BB-EB56-514D-BEB6-6BAC73E131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A51A6-7484-E546-BA42-A31390E7BDE5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133BB-EB56-514D-BEB6-6BAC73E131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A51A6-7484-E546-BA42-A31390E7BDE5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133BB-EB56-514D-BEB6-6BAC73E131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A51A6-7484-E546-BA42-A31390E7BDE5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133BB-EB56-514D-BEB6-6BAC73E131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A51A6-7484-E546-BA42-A31390E7BDE5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133BB-EB56-514D-BEB6-6BAC73E131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A51A6-7484-E546-BA42-A31390E7BDE5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133BB-EB56-514D-BEB6-6BAC73E131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A51A6-7484-E546-BA42-A31390E7BDE5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133BB-EB56-514D-BEB6-6BAC73E131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A51A6-7484-E546-BA42-A31390E7BDE5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133BB-EB56-514D-BEB6-6BAC73E131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A51A6-7484-E546-BA42-A31390E7BDE5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133BB-EB56-514D-BEB6-6BAC73E131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A51A6-7484-E546-BA42-A31390E7BDE5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133BB-EB56-514D-BEB6-6BAC73E1319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organization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12 September 2012, 14.00-16.00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research actually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project-oriented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Directory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Exercise: download and unzip </a:t>
            </a:r>
            <a:r>
              <a:rPr lang="en-US" dirty="0" err="1" smtClean="0"/>
              <a:t>git</a:t>
            </a:r>
            <a:r>
              <a:rPr lang="en-US" dirty="0" smtClean="0"/>
              <a:t> repo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50</Words>
  <Application>Microsoft Macintosh PowerPoint</Application>
  <PresentationFormat>On-screen Show (4:3)</PresentationFormat>
  <Paragraphs>10</Paragraphs>
  <Slides>7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Project organization</vt:lpstr>
      <vt:lpstr>How research actually works</vt:lpstr>
      <vt:lpstr>A project-oriented view</vt:lpstr>
      <vt:lpstr>Project management</vt:lpstr>
      <vt:lpstr>Project organization</vt:lpstr>
      <vt:lpstr>Directory structure</vt:lpstr>
      <vt:lpstr>Exercise: download and unzip git repo</vt:lpstr>
    </vt:vector>
  </TitlesOfParts>
  <Company>University of Reading</Company>
  <LinksUpToDate>false</LinksUpToDate>
  <SharedDoc>false</SharedDoc>
  <HyperlinksChanged>false</HyperlinksChanged>
  <AppVersion>12.0256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organization</dc:title>
  <dc:creator>Rutger Vos</dc:creator>
  <cp:lastModifiedBy>Rutger Vos</cp:lastModifiedBy>
  <cp:revision>4</cp:revision>
  <dcterms:created xsi:type="dcterms:W3CDTF">2012-09-03T15:55:26Z</dcterms:created>
  <dcterms:modified xsi:type="dcterms:W3CDTF">2012-09-03T15:57:44Z</dcterms:modified>
</cp:coreProperties>
</file>