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FF0E2-E47A-A340-9B4D-91808E467950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A6E45-072C-3042-B2D4-A74DF932D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revision control systems, the need for them, what the options are. Introduce </a:t>
            </a:r>
            <a:r>
              <a:rPr lang="en-US" dirty="0" err="1" smtClean="0"/>
              <a:t>git</a:t>
            </a:r>
            <a:r>
              <a:rPr lang="en-US" dirty="0" smtClean="0"/>
              <a:t>, subversion</a:t>
            </a:r>
            <a:r>
              <a:rPr lang="en-US" smtClean="0"/>
              <a:t>, mercurial. </a:t>
            </a:r>
            <a:r>
              <a:rPr lang="en-US" dirty="0" smtClean="0"/>
              <a:t>Exercise: check</a:t>
            </a:r>
            <a:r>
              <a:rPr lang="en-US" baseline="0" dirty="0" smtClean="0"/>
              <a:t> out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A6E45-072C-3042-B2D4-A74DF932D6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36F2-CA5C-0245-8085-6BA20A5317C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B568-430C-6344-8138-EF40E48458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RCS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SourceForge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BitBucket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basic </a:t>
            </a:r>
            <a:r>
              <a:rPr lang="en-US" dirty="0" err="1" smtClean="0"/>
              <a:t>git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Macintosh PowerPoint</Application>
  <PresentationFormat>On-screen Show (4:3)</PresentationFormat>
  <Paragraphs>17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Version control systems</vt:lpstr>
      <vt:lpstr>About versions</vt:lpstr>
      <vt:lpstr>Working together</vt:lpstr>
      <vt:lpstr>Version control systems</vt:lpstr>
      <vt:lpstr>CVS</vt:lpstr>
      <vt:lpstr>SVN</vt:lpstr>
      <vt:lpstr>Distributed version control</vt:lpstr>
      <vt:lpstr>GIT</vt:lpstr>
      <vt:lpstr>Mercurial</vt:lpstr>
      <vt:lpstr>Free RCS hosts</vt:lpstr>
      <vt:lpstr>Exercise: basic git usage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Rutger Vos</dc:creator>
  <cp:lastModifiedBy>Rutger Vos</cp:lastModifiedBy>
  <cp:revision>6</cp:revision>
  <dcterms:created xsi:type="dcterms:W3CDTF">2012-09-03T15:57:59Z</dcterms:created>
  <dcterms:modified xsi:type="dcterms:W3CDTF">2012-09-03T16:00:16Z</dcterms:modified>
</cp:coreProperties>
</file>