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D1066-83F9-5A48-AEC3-0F045DB8C0BC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AE5F8-5BBE-9040-829F-14E861142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progression of a research</a:t>
            </a:r>
            <a:r>
              <a:rPr lang="en-US" baseline="0" dirty="0" smtClean="0"/>
              <a:t> project, dependencies from one step to the next. </a:t>
            </a:r>
            <a:r>
              <a:rPr lang="en-US" baseline="0" smtClean="0"/>
              <a:t>Exercise: scripting steps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AE5F8-5BBE-9040-829F-14E8611427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7D32-0FFC-5843-A066-8EC42D88DFF1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Chaining steps into a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September 2012, 9.30-10.30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workflow?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plasmodium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 bash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</Words>
  <Application>Microsoft Macintosh PowerPoint</Application>
  <PresentationFormat>On-screen Show (4:3)</PresentationFormat>
  <Paragraphs>7</Paragraphs>
  <Slides>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Chaining steps into a workflow</vt:lpstr>
      <vt:lpstr>What is a workflow?</vt:lpstr>
      <vt:lpstr>Example: plasmodium workflow</vt:lpstr>
      <vt:lpstr>Exercise: a bash workflow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Chaining steps into a workflow</dc:title>
  <dc:creator>Rutger Vos</dc:creator>
  <cp:lastModifiedBy>Rutger Vos</cp:lastModifiedBy>
  <cp:revision>4</cp:revision>
  <dcterms:created xsi:type="dcterms:W3CDTF">2012-09-03T16:09:56Z</dcterms:created>
  <dcterms:modified xsi:type="dcterms:W3CDTF">2012-09-03T16:10:15Z</dcterms:modified>
</cp:coreProperties>
</file>