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D4AD-77D1-FD4A-AC19-1422476A28AD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B5082-5614-7C41-9724-2CC13C2AD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management using ‘make’. Introduce a simple workflow using a </a:t>
            </a:r>
            <a:r>
              <a:rPr lang="en-US" dirty="0" err="1" smtClean="0"/>
              <a:t>makefile</a:t>
            </a:r>
            <a:r>
              <a:rPr lang="en-US" dirty="0" smtClean="0"/>
              <a:t> with pattern substitutions and </a:t>
            </a:r>
            <a:r>
              <a:rPr lang="en-US" smtClean="0"/>
              <a:t>dependency chains.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B5082-5614-7C41-9724-2CC13C2AD5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FAF6-1264-0E42-AB90-5CE60A08F29F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“make”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11.00-12.30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re-do bash workflow in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Macintosh PowerPoint</Application>
  <PresentationFormat>On-screen Show (4:3)</PresentationFormat>
  <Paragraphs>12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“make”</vt:lpstr>
      <vt:lpstr>More about compiling</vt:lpstr>
      <vt:lpstr>Build systems</vt:lpstr>
      <vt:lpstr>Make</vt:lpstr>
      <vt:lpstr>Targets</vt:lpstr>
      <vt:lpstr>Dependencies</vt:lpstr>
      <vt:lpstr>Pattern rules</vt:lpstr>
      <vt:lpstr>Special variables</vt:lpstr>
      <vt:lpstr>Exercise: re-do bash workflow in make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“make”</dc:title>
  <dc:creator>Rutger Vos</dc:creator>
  <cp:lastModifiedBy>Rutger Vos</cp:lastModifiedBy>
  <cp:revision>4</cp:revision>
  <dcterms:created xsi:type="dcterms:W3CDTF">2012-09-03T16:02:22Z</dcterms:created>
  <dcterms:modified xsi:type="dcterms:W3CDTF">2012-09-03T16:03:40Z</dcterms:modified>
</cp:coreProperties>
</file>