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Override PartName="/ppt/slides/slide11.xml" ContentType="application/vnd.openxmlformats-officedocument.presentationml.slide+xml"/>
  <Default Extension="xml" ContentType="application/xml"/>
  <Override PartName="/ppt/slides/slide9.xml" ContentType="application/vnd.openxmlformats-officedocument.presentationml.slide+xml"/>
  <Default Extension="jpeg" ContentType="image/jpeg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notesSlides/notesSlide1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slide12.xml" ContentType="application/vnd.openxmlformats-officedocument.presentationml.slide+xml"/>
  <Default Extension="bin" ContentType="application/vnd.openxmlformats-officedocument.presentationml.printerSettings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3" r:id="rId6"/>
    <p:sldId id="262" r:id="rId7"/>
    <p:sldId id="260" r:id="rId8"/>
    <p:sldId id="261" r:id="rId9"/>
    <p:sldId id="264" r:id="rId10"/>
    <p:sldId id="265" r:id="rId11"/>
    <p:sldId id="266" r:id="rId12"/>
    <p:sldId id="267" r:id="rId13"/>
    <p:sldId id="269" r:id="rId14"/>
    <p:sldId id="268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>
    <p:restoredLeft sz="15620"/>
    <p:restoredTop sz="94660"/>
  </p:normalViewPr>
  <p:slideViewPr>
    <p:cSldViewPr snapToObjects="1" showGuides="1">
      <p:cViewPr varScale="1">
        <p:scale>
          <a:sx n="87" d="100"/>
          <a:sy n="87" d="100"/>
        </p:scale>
        <p:origin x="-85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22FD29-94C2-024B-A6DB-DDD6B63A2E89}" type="datetimeFigureOut">
              <a:rPr lang="en-US" smtClean="0"/>
              <a:pPr/>
              <a:t>9/3/12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5FBBA6-EEA2-F14D-8369-41976DA73B8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Introduce parallelization, MPI, </a:t>
            </a:r>
            <a:r>
              <a:rPr lang="en-US" dirty="0" err="1" smtClean="0"/>
              <a:t>OpenMP</a:t>
            </a:r>
            <a:r>
              <a:rPr lang="en-US" dirty="0" smtClean="0"/>
              <a:t>, CUDA, CONDOR, CORBA, </a:t>
            </a:r>
            <a:r>
              <a:rPr lang="en-US" smtClean="0"/>
              <a:t>WS, Designing </a:t>
            </a:r>
            <a:r>
              <a:rPr lang="en-US" dirty="0" smtClean="0"/>
              <a:t>workflows so they can be parallelized</a:t>
            </a:r>
            <a:r>
              <a:rPr lang="en-US" baseline="0" dirty="0" smtClean="0"/>
              <a:t> using GNU make –</a:t>
            </a:r>
            <a:r>
              <a:rPr lang="en-US" baseline="0" dirty="0" err="1" smtClean="0"/>
              <a:t>j</a:t>
            </a:r>
            <a:r>
              <a:rPr lang="en-US" baseline="0" dirty="0" smtClean="0"/>
              <a:t> 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5FBBA6-EEA2-F14D-8369-41976DA73B86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771E1-65AF-DB4F-8DBC-7DF996E51DDF}" type="datetimeFigureOut">
              <a:rPr lang="en-US" smtClean="0"/>
              <a:pPr/>
              <a:t>9/3/12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3E751-E1C4-064F-A54A-C028F54C4A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771E1-65AF-DB4F-8DBC-7DF996E51DDF}" type="datetimeFigureOut">
              <a:rPr lang="en-US" smtClean="0"/>
              <a:pPr/>
              <a:t>9/3/12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3E751-E1C4-064F-A54A-C028F54C4A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771E1-65AF-DB4F-8DBC-7DF996E51DDF}" type="datetimeFigureOut">
              <a:rPr lang="en-US" smtClean="0"/>
              <a:pPr/>
              <a:t>9/3/12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3E751-E1C4-064F-A54A-C028F54C4A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771E1-65AF-DB4F-8DBC-7DF996E51DDF}" type="datetimeFigureOut">
              <a:rPr lang="en-US" smtClean="0"/>
              <a:pPr/>
              <a:t>9/3/12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3E751-E1C4-064F-A54A-C028F54C4A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771E1-65AF-DB4F-8DBC-7DF996E51DDF}" type="datetimeFigureOut">
              <a:rPr lang="en-US" smtClean="0"/>
              <a:pPr/>
              <a:t>9/3/12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3E751-E1C4-064F-A54A-C028F54C4A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771E1-65AF-DB4F-8DBC-7DF996E51DDF}" type="datetimeFigureOut">
              <a:rPr lang="en-US" smtClean="0"/>
              <a:pPr/>
              <a:t>9/3/12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3E751-E1C4-064F-A54A-C028F54C4A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771E1-65AF-DB4F-8DBC-7DF996E51DDF}" type="datetimeFigureOut">
              <a:rPr lang="en-US" smtClean="0"/>
              <a:pPr/>
              <a:t>9/3/12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3E751-E1C4-064F-A54A-C028F54C4A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771E1-65AF-DB4F-8DBC-7DF996E51DDF}" type="datetimeFigureOut">
              <a:rPr lang="en-US" smtClean="0"/>
              <a:pPr/>
              <a:t>9/3/12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3E751-E1C4-064F-A54A-C028F54C4A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771E1-65AF-DB4F-8DBC-7DF996E51DDF}" type="datetimeFigureOut">
              <a:rPr lang="en-US" smtClean="0"/>
              <a:pPr/>
              <a:t>9/3/12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3E751-E1C4-064F-A54A-C028F54C4A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771E1-65AF-DB4F-8DBC-7DF996E51DDF}" type="datetimeFigureOut">
              <a:rPr lang="en-US" smtClean="0"/>
              <a:pPr/>
              <a:t>9/3/12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3E751-E1C4-064F-A54A-C028F54C4A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771E1-65AF-DB4F-8DBC-7DF996E51DDF}" type="datetimeFigureOut">
              <a:rPr lang="en-US" smtClean="0"/>
              <a:pPr/>
              <a:t>9/3/12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3E751-E1C4-064F-A54A-C028F54C4A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C771E1-65AF-DB4F-8DBC-7DF996E51DDF}" type="datetimeFigureOut">
              <a:rPr lang="en-US" smtClean="0"/>
              <a:pPr/>
              <a:t>9/3/12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83E751-E1C4-064F-A54A-C028F54C4A3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Parallelization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13 September 2012, 14.00-16.00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Grids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err="1" smtClean="0"/>
              <a:t>mycorrhiza</a:t>
            </a:r>
            <a:r>
              <a:rPr lang="en-US" smtClean="0"/>
              <a:t> pipeline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Exercise: parallelize the make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Moore’s law and genomics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Trivial parallelization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make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GPU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Message-passing parallelization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CORBA/COM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69</Words>
  <Application>Microsoft Macintosh PowerPoint</Application>
  <PresentationFormat>On-screen Show (4:3)</PresentationFormat>
  <Paragraphs>17</Paragraphs>
  <Slides>14</Slides>
  <Notes>1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Parallelization</vt:lpstr>
      <vt:lpstr>Moore’s law and genomics</vt:lpstr>
      <vt:lpstr>Trivial parallelization</vt:lpstr>
      <vt:lpstr>Parallel make</vt:lpstr>
      <vt:lpstr>GPU</vt:lpstr>
      <vt:lpstr>Clusters</vt:lpstr>
      <vt:lpstr>Message-passing parallelization</vt:lpstr>
      <vt:lpstr>MPI</vt:lpstr>
      <vt:lpstr>CORBA/COM</vt:lpstr>
      <vt:lpstr>Web services</vt:lpstr>
      <vt:lpstr>Grids</vt:lpstr>
      <vt:lpstr>Condor</vt:lpstr>
      <vt:lpstr>Example: mycorrhiza pipeline</vt:lpstr>
      <vt:lpstr>Exercise: parallelize the make file</vt:lpstr>
    </vt:vector>
  </TitlesOfParts>
  <Company>University of Reading</Company>
  <LinksUpToDate>false</LinksUpToDate>
  <SharedDoc>false</SharedDoc>
  <HyperlinksChanged>false</HyperlinksChanged>
  <AppVersion>12.0256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Parallelization</dc:title>
  <dc:creator>Rutger Vos</dc:creator>
  <cp:lastModifiedBy>Rutger Vos</cp:lastModifiedBy>
  <cp:revision>5</cp:revision>
  <dcterms:created xsi:type="dcterms:W3CDTF">2012-09-03T16:08:07Z</dcterms:created>
  <dcterms:modified xsi:type="dcterms:W3CDTF">2012-09-03T16:09:52Z</dcterms:modified>
</cp:coreProperties>
</file>