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8752-E750-7D4F-BE4B-114A5D76874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709B-AE5A-E84B-A997-B124ABB21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canned workflow in galaxy. Example: prepare an example workflow on galaxy main (e.g. basic reads quality),</a:t>
            </a:r>
            <a:r>
              <a:rPr lang="en-US" baseline="0" dirty="0" smtClean="0"/>
              <a:t> make students register for main (https://main.g2.bx.psu.edu) and run the workflow. Also, </a:t>
            </a:r>
            <a:r>
              <a:rPr lang="en-US" baseline="0" dirty="0" err="1" smtClean="0"/>
              <a:t>myExperiment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3709B-AE5A-E84B-A997-B124ABB215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62EE-C02B-1E4B-8957-C75DC942CD8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existing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14.00-16.00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workflow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metagenomics</a:t>
            </a:r>
            <a:r>
              <a:rPr lang="en-US" dirty="0" smtClean="0"/>
              <a:t> on windshield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run an existing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73</Words>
  <Application>Microsoft Macintosh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Running existing workflows</vt:lpstr>
      <vt:lpstr>Galaxy workflow sharing</vt:lpstr>
      <vt:lpstr>myExperiment</vt:lpstr>
      <vt:lpstr>Example: metagenomics on windshield</vt:lpstr>
      <vt:lpstr>Exercise: run an existing workflow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existing workflows</dc:title>
  <dc:creator>Rutger Vos</dc:creator>
  <cp:lastModifiedBy>Rutger Vos</cp:lastModifiedBy>
  <cp:revision>6</cp:revision>
  <dcterms:created xsi:type="dcterms:W3CDTF">2012-09-03T19:22:15Z</dcterms:created>
  <dcterms:modified xsi:type="dcterms:W3CDTF">2012-09-03T19:24:42Z</dcterms:modified>
</cp:coreProperties>
</file>