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 showGuide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1AA53-AABD-6B49-992F-E061A7498157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EE8C-7E75-B34B-94B0-1167AF240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layout of projects.</a:t>
            </a:r>
            <a:r>
              <a:rPr lang="en-US" baseline="0" dirty="0" smtClean="0"/>
              <a:t> This is a very short presentation, but that will allow for spill-over from the installation session before lunch.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EE8C-7E75-B34B-94B0-1167AF2407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51A6-7484-E546-BA42-A31390E7BDE5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33BB-EB56-514D-BEB6-6BAC73E13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14.00-16.00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research actually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is iterative: we make mistakes, acquire more data, learn new techniques</a:t>
            </a:r>
          </a:p>
          <a:p>
            <a:r>
              <a:rPr lang="en-US" dirty="0" smtClean="0"/>
              <a:t>Different studies are done in parallel</a:t>
            </a:r>
          </a:p>
          <a:p>
            <a:r>
              <a:rPr lang="en-US" dirty="0" smtClean="0"/>
              <a:t>Many months later (e.g. after reviews) you will have to re-visit old work</a:t>
            </a:r>
          </a:p>
          <a:p>
            <a:r>
              <a:rPr lang="en-US" dirty="0" smtClean="0"/>
              <a:t>Research is done collaboratively, sometimes with people you don't know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project-oriented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study should be organized as a self-contained project</a:t>
            </a:r>
          </a:p>
          <a:p>
            <a:r>
              <a:rPr lang="en-US" dirty="0" smtClean="0"/>
              <a:t>You should be able to share everything that relates to the project easily</a:t>
            </a:r>
          </a:p>
          <a:p>
            <a:r>
              <a:rPr lang="en-US" dirty="0" smtClean="0"/>
              <a:t>You should be able to archive and retrieve the project 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store all of the files relevant to one project under a common root directory</a:t>
            </a:r>
          </a:p>
          <a:p>
            <a:r>
              <a:rPr lang="en-US" dirty="0" smtClean="0"/>
              <a:t>logical top-level organization</a:t>
            </a:r>
          </a:p>
          <a:p>
            <a:pPr lvl="1"/>
            <a:r>
              <a:rPr lang="en-US" dirty="0" smtClean="0"/>
              <a:t>doc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bin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chronological Secondary organization</a:t>
            </a:r>
          </a:p>
          <a:p>
            <a:r>
              <a:rPr lang="en-US" dirty="0" smtClean="0"/>
              <a:t>logical tertiary organization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ournal.pcbi.1000424.g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6299201" cy="351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Choosing a consistent directory structure will help you (and your collaborators) find things later 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download and unzip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unzip the course repository at </a:t>
            </a:r>
            <a:r>
              <a:rPr lang="en-US" sz="2400" dirty="0" err="1" smtClean="0"/>
              <a:t>https://github.com/rvosa/ngs-workflows/zipball/master</a:t>
            </a:r>
            <a:endParaRPr lang="en-US" dirty="0" smtClean="0"/>
          </a:p>
          <a:p>
            <a:r>
              <a:rPr lang="en-US" dirty="0" smtClean="0"/>
              <a:t>Read the article </a:t>
            </a:r>
            <a:br>
              <a:rPr lang="en-US" dirty="0" smtClean="0"/>
            </a:br>
            <a:r>
              <a:rPr lang="en-US" sz="2400" dirty="0" smtClean="0"/>
              <a:t>http://dx.doi.org/10.1371/journal.pcbi.1000424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229</Words>
  <Application>Microsoft Macintosh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organization</vt:lpstr>
      <vt:lpstr>How research actually works</vt:lpstr>
      <vt:lpstr>A project-oriented view</vt:lpstr>
      <vt:lpstr>Project management</vt:lpstr>
      <vt:lpstr>Project organization</vt:lpstr>
      <vt:lpstr>Directory structure</vt:lpstr>
      <vt:lpstr>Exercise: download and unzip git repo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organization</dc:title>
  <dc:creator>Rutger Vos</dc:creator>
  <cp:lastModifiedBy>Office 2004 User</cp:lastModifiedBy>
  <cp:revision>27</cp:revision>
  <dcterms:created xsi:type="dcterms:W3CDTF">2012-09-08T02:47:05Z</dcterms:created>
  <dcterms:modified xsi:type="dcterms:W3CDTF">2012-09-08T02:49:45Z</dcterms:modified>
</cp:coreProperties>
</file>