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1066-83F9-5A48-AEC3-0F045DB8C0BC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E5F8-5BBE-9040-829F-14E8611427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Fancy wine term.  Hopefully, you will not ever find yourself in the unfortunate</a:t>
            </a:r>
            <a:r>
              <a:rPr lang="en-US" baseline="0" dirty="0" smtClean="0"/>
              <a:t> position of being accused of falsifying/doctoring your data.  Using this strategy can make it easier for auditors to clear your name.  Although a committed charlatan can still abuse this system, it is much more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7D32-0FFC-5843-A066-8EC42D88DFF1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690-2085-4748-82BC-9BD83D93E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steps into a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Capturing and versioning Data and Analysis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Big push is to capture Research Data Provenance</a:t>
            </a:r>
          </a:p>
          <a:p>
            <a:r>
              <a:rPr lang="en-US" dirty="0" smtClean="0"/>
              <a:t>Process of marshalling data from source (internal or external) through analysis pipeline should minimize human interaction/manipulation</a:t>
            </a:r>
          </a:p>
          <a:p>
            <a:r>
              <a:rPr lang="en-US" dirty="0" smtClean="0"/>
              <a:t>Automated pipelines should maximize capture of information about data files, and analysis scripts/programs: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data files before and after processing (md5, sha1)</a:t>
            </a:r>
          </a:p>
          <a:p>
            <a:pPr lvl="1"/>
            <a:r>
              <a:rPr lang="en-US" dirty="0" smtClean="0"/>
              <a:t>paths (which), and versions* of scripts/programs before they are called</a:t>
            </a:r>
          </a:p>
          <a:p>
            <a:pPr lvl="1"/>
            <a:r>
              <a:rPr lang="en-US" dirty="0" err="1" smtClean="0"/>
              <a:t>hashsums</a:t>
            </a:r>
            <a:r>
              <a:rPr lang="en-US" dirty="0" smtClean="0"/>
              <a:t> of scripts/programs before they are called (especially if script/program does not supply a version)</a:t>
            </a:r>
          </a:p>
          <a:p>
            <a:pPr lvl="1"/>
            <a:r>
              <a:rPr lang="en-US" dirty="0" smtClean="0"/>
              <a:t>date/time, start time and end time, and possibly runtime, of each script/program run</a:t>
            </a:r>
          </a:p>
          <a:p>
            <a:r>
              <a:rPr lang="en-US" dirty="0" smtClean="0"/>
              <a:t>Project should include all of this information, from beginning to end, in the RCS so that sharing a repository with the data and scripts ensures that this information is also included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* many scripts/programs do not print version information.  You should get in the habit of making your own scripts/programs able to print a version to STDOUT and exit with a nonzero exit status upon request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to Project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add ‘log’ directory to top level directory (docs, data, </a:t>
            </a:r>
            <a:r>
              <a:rPr lang="en-US" dirty="0" err="1" smtClean="0"/>
              <a:t>src</a:t>
            </a:r>
            <a:r>
              <a:rPr lang="en-US" dirty="0" smtClean="0"/>
              <a:t>, bin, results, and now log)</a:t>
            </a:r>
          </a:p>
          <a:p>
            <a:r>
              <a:rPr lang="en-US" dirty="0" smtClean="0"/>
              <a:t>Modify analysis pipeline scripts</a:t>
            </a:r>
          </a:p>
          <a:p>
            <a:pPr lvl="1"/>
            <a:r>
              <a:rPr lang="en-US" dirty="0" smtClean="0"/>
              <a:t>redirect STDOUT and STDERR to files in log directory named for the script, and the run date-time (or in a date-time subdirectory)</a:t>
            </a:r>
          </a:p>
          <a:p>
            <a:pPr lvl="1"/>
            <a:r>
              <a:rPr lang="en-US" dirty="0" smtClean="0"/>
              <a:t>print date, start time, end time, and even  total run time to STDOUT log 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and version of themselves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</a:t>
            </a:r>
            <a:r>
              <a:rPr lang="en-US" dirty="0" smtClean="0"/>
              <a:t> of data file before* and after* any analysis is run on that data file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intermediate data files*, even if the files are to be deleted, in STDOUT log</a:t>
            </a:r>
          </a:p>
          <a:p>
            <a:pPr lvl="1"/>
            <a:r>
              <a:rPr lang="en-US" dirty="0" smtClean="0"/>
              <a:t>log deletions *of any data files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and versions of any other script/program executed by the script before executing the script in STDOUT log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err="1" smtClean="0"/>
              <a:t>hashsums</a:t>
            </a:r>
            <a:r>
              <a:rPr lang="en-US" dirty="0" smtClean="0"/>
              <a:t> of all result files immediately after they are produced in STDOUT log</a:t>
            </a:r>
          </a:p>
          <a:p>
            <a:pPr lvl="1"/>
            <a:r>
              <a:rPr lang="en-US" dirty="0" smtClean="0"/>
              <a:t>close and </a:t>
            </a:r>
            <a:r>
              <a:rPr lang="en-US" dirty="0" err="1" smtClean="0"/>
              <a:t>git</a:t>
            </a:r>
            <a:r>
              <a:rPr lang="en-US" dirty="0" smtClean="0"/>
              <a:t> add/commit all new files, all deleted files, and the STDOUT log file immediately before exiting</a:t>
            </a:r>
          </a:p>
          <a:p>
            <a:pPr lvl="1"/>
            <a:r>
              <a:rPr lang="en-US" dirty="0" smtClean="0"/>
              <a:t>alternatively, or in addition, use the STDOUT log file as the </a:t>
            </a:r>
            <a:r>
              <a:rPr lang="en-US" dirty="0" err="1" smtClean="0"/>
              <a:t>git</a:t>
            </a:r>
            <a:r>
              <a:rPr lang="en-US" dirty="0" smtClean="0"/>
              <a:t> commit message for all new and deleted files (</a:t>
            </a:r>
            <a:r>
              <a:rPr lang="en-US" dirty="0" err="1" smtClean="0"/>
              <a:t>git</a:t>
            </a:r>
            <a:r>
              <a:rPr lang="en-US" dirty="0" smtClean="0"/>
              <a:t> commit –</a:t>
            </a:r>
            <a:r>
              <a:rPr lang="en-US" dirty="0" err="1" smtClean="0"/>
              <a:t>f</a:t>
            </a:r>
            <a:r>
              <a:rPr lang="en-US" dirty="0" smtClean="0"/>
              <a:t> log/090212/foo.log path/to/files)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these activities make up the data footprint of an analysis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plasmodium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src/Plasmodium.sh</a:t>
            </a:r>
            <a:r>
              <a:rPr lang="en-US" dirty="0" smtClean="0"/>
              <a:t> to capture as much meta data as is available in your local repository, and add/commit its data footprint</a:t>
            </a:r>
          </a:p>
          <a:p>
            <a:r>
              <a:rPr lang="en-US" dirty="0" smtClean="0"/>
              <a:t>write a wrapper script for </a:t>
            </a:r>
            <a:r>
              <a:rPr lang="en-US" dirty="0" err="1" smtClean="0"/>
              <a:t>src/Plasmodium.sh</a:t>
            </a:r>
            <a:r>
              <a:rPr lang="en-US" dirty="0" smtClean="0"/>
              <a:t> that captures its STDOUT and STDERR to a log file, and automatically add/commit the STDOUT log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593</Words>
  <Application>Microsoft Macintosh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Chaining steps into a workflow</vt:lpstr>
      <vt:lpstr>What is a workflow?</vt:lpstr>
      <vt:lpstr>Capturing and versioning Data and Analysis Meta Data</vt:lpstr>
      <vt:lpstr>Modification to Project Structure </vt:lpstr>
      <vt:lpstr>Example: plasmodium workflow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steps into a workflow</dc:title>
  <dc:creator>Rutger Vos</dc:creator>
  <cp:lastModifiedBy>Office 2004 User</cp:lastModifiedBy>
  <cp:revision>8</cp:revision>
  <dcterms:created xsi:type="dcterms:W3CDTF">2012-09-08T02:47:33Z</dcterms:created>
  <dcterms:modified xsi:type="dcterms:W3CDTF">2012-09-08T02:50:12Z</dcterms:modified>
</cp:coreProperties>
</file>