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71" d="100"/>
          <a:sy n="71" d="100"/>
        </p:scale>
        <p:origin x="-1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1AA53-AABD-6B49-992F-E061A7498157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AEE8C-7E75-B34B-94B0-1167AF2407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Explore layout of </a:t>
            </a:r>
            <a:r>
              <a:rPr lang="en-US" dirty="0" smtClean="0"/>
              <a:t>projects.</a:t>
            </a:r>
            <a:r>
              <a:rPr lang="en-US" baseline="0" dirty="0" smtClean="0"/>
              <a:t> This is a very short presentation, but that will allow for spill-over from the installation session before lunch.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AEE8C-7E75-B34B-94B0-1167AF24071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A51A6-7484-E546-BA42-A31390E7BDE5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organization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12 September 2012, 14.00-16.00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research actually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</a:t>
            </a:r>
            <a:r>
              <a:rPr lang="en-US" dirty="0" smtClean="0"/>
              <a:t>is iterative: we make mistakes, acquire more data, learn new techniques</a:t>
            </a:r>
          </a:p>
          <a:p>
            <a:r>
              <a:rPr lang="en-US" dirty="0" smtClean="0"/>
              <a:t>Different studies are done in parallel</a:t>
            </a:r>
          </a:p>
          <a:p>
            <a:r>
              <a:rPr lang="en-US" dirty="0" smtClean="0"/>
              <a:t>Many months later (e.g. after reviews) you will have to re-visit old work</a:t>
            </a:r>
          </a:p>
          <a:p>
            <a:r>
              <a:rPr lang="en-US" dirty="0" smtClean="0"/>
              <a:t>Research is done collaboratively, sometimes with people you don't know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project-oriented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study should be organized as a self-contained project</a:t>
            </a:r>
          </a:p>
          <a:p>
            <a:r>
              <a:rPr lang="en-US" dirty="0" smtClean="0"/>
              <a:t>You should be able to share everything that relates to the project easily</a:t>
            </a:r>
          </a:p>
          <a:p>
            <a:r>
              <a:rPr lang="en-US" dirty="0" smtClean="0"/>
              <a:t>You should be able to archive and retrieve </a:t>
            </a:r>
            <a:r>
              <a:rPr lang="en-US" dirty="0" smtClean="0"/>
              <a:t>the project easily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journal.pcbi.1000424.g0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743200"/>
            <a:ext cx="6299201" cy="351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Choosing a consistent directory structure will help you (and your collaborators) find things later on.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Exercise: download and unzip </a:t>
            </a:r>
            <a:r>
              <a:rPr lang="en-US" dirty="0" err="1" smtClean="0"/>
              <a:t>git</a:t>
            </a:r>
            <a:r>
              <a:rPr lang="en-US" dirty="0" smtClean="0"/>
              <a:t>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and unzip the </a:t>
            </a:r>
            <a:r>
              <a:rPr lang="en-US" dirty="0" smtClean="0"/>
              <a:t>course repository at </a:t>
            </a:r>
            <a:r>
              <a:rPr lang="en-US" sz="2400" dirty="0" err="1" smtClean="0"/>
              <a:t>https://github.com/rvosa/ngs-workflows/zipball/</a:t>
            </a:r>
            <a:r>
              <a:rPr lang="en-US" sz="2400" dirty="0" err="1" smtClean="0"/>
              <a:t>master</a:t>
            </a:r>
            <a:endParaRPr lang="en-US" dirty="0" smtClean="0"/>
          </a:p>
          <a:p>
            <a:r>
              <a:rPr lang="en-US" dirty="0" smtClean="0"/>
              <a:t>Read the article </a:t>
            </a:r>
            <a:br>
              <a:rPr lang="en-US" dirty="0" smtClean="0"/>
            </a:br>
            <a:r>
              <a:rPr lang="en-US" sz="2400" dirty="0" smtClean="0"/>
              <a:t>http</a:t>
            </a:r>
            <a:r>
              <a:rPr lang="en-US" sz="2400" dirty="0" smtClean="0"/>
              <a:t>://dx.doi.org/10.1371/journal.pcbi.1000424</a:t>
            </a:r>
            <a:r>
              <a:rPr lang="en-US" sz="2400" dirty="0" smtClean="0"/>
              <a:t>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199</Words>
  <Application>Microsoft Macintosh PowerPoint</Application>
  <PresentationFormat>On-screen Show (4:3)</PresentationFormat>
  <Paragraphs>20</Paragraphs>
  <Slides>7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Project organization</vt:lpstr>
      <vt:lpstr>How research actually works</vt:lpstr>
      <vt:lpstr>A project-oriented view</vt:lpstr>
      <vt:lpstr>Project management</vt:lpstr>
      <vt:lpstr>Project organization</vt:lpstr>
      <vt:lpstr>Directory structure</vt:lpstr>
      <vt:lpstr>Exercise: download and unzip git repo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organization</dc:title>
  <dc:creator>Rutger Vos</dc:creator>
  <cp:lastModifiedBy>Rutger Vos</cp:lastModifiedBy>
  <cp:revision>9</cp:revision>
  <dcterms:created xsi:type="dcterms:W3CDTF">2012-09-05T20:02:12Z</dcterms:created>
  <dcterms:modified xsi:type="dcterms:W3CDTF">2012-09-05T21:20:15Z</dcterms:modified>
</cp:coreProperties>
</file>