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jpeg" ContentType="image/jpeg"/>
  <Default Extension="xml" ContentType="application/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2" r:id="rId6"/>
    <p:sldId id="263" r:id="rId7"/>
    <p:sldId id="261" r:id="rId8"/>
    <p:sldId id="260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 showGuides="1">
      <p:cViewPr varScale="1">
        <p:scale>
          <a:sx n="87" d="100"/>
          <a:sy n="87" d="100"/>
        </p:scale>
        <p:origin x="-8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D4AD-77D1-FD4A-AC19-1422476A28AD}" type="datetimeFigureOut">
              <a:rPr lang="en-US" smtClean="0"/>
              <a:pPr/>
              <a:t>9/5/12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AB5082-5614-7C41-9724-2CC13C2AD59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Dependency management using ‘make’. Introduce a simple workflow using a </a:t>
            </a:r>
            <a:r>
              <a:rPr lang="en-US" dirty="0" err="1" smtClean="0"/>
              <a:t>makefile</a:t>
            </a:r>
            <a:r>
              <a:rPr lang="en-US" dirty="0" smtClean="0"/>
              <a:t> with pattern substitutions and </a:t>
            </a:r>
            <a:r>
              <a:rPr lang="en-US" smtClean="0"/>
              <a:t>dependency chains.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AB5082-5614-7C41-9724-2CC13C2AD59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1FAF6-1264-0E42-AB90-5CE60A08F29F}" type="datetimeFigureOut">
              <a:rPr lang="en-US" smtClean="0"/>
              <a:pPr/>
              <a:t>9/5/12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73B0B-39A1-A74B-ABD6-156CC19CC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1FAF6-1264-0E42-AB90-5CE60A08F29F}" type="datetimeFigureOut">
              <a:rPr lang="en-US" smtClean="0"/>
              <a:pPr/>
              <a:t>9/5/12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73B0B-39A1-A74B-ABD6-156CC19CC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1FAF6-1264-0E42-AB90-5CE60A08F29F}" type="datetimeFigureOut">
              <a:rPr lang="en-US" smtClean="0"/>
              <a:pPr/>
              <a:t>9/5/12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73B0B-39A1-A74B-ABD6-156CC19CC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1FAF6-1264-0E42-AB90-5CE60A08F29F}" type="datetimeFigureOut">
              <a:rPr lang="en-US" smtClean="0"/>
              <a:pPr/>
              <a:t>9/5/12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73B0B-39A1-A74B-ABD6-156CC19CC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1FAF6-1264-0E42-AB90-5CE60A08F29F}" type="datetimeFigureOut">
              <a:rPr lang="en-US" smtClean="0"/>
              <a:pPr/>
              <a:t>9/5/12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73B0B-39A1-A74B-ABD6-156CC19CC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1FAF6-1264-0E42-AB90-5CE60A08F29F}" type="datetimeFigureOut">
              <a:rPr lang="en-US" smtClean="0"/>
              <a:pPr/>
              <a:t>9/5/12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73B0B-39A1-A74B-ABD6-156CC19CC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1FAF6-1264-0E42-AB90-5CE60A08F29F}" type="datetimeFigureOut">
              <a:rPr lang="en-US" smtClean="0"/>
              <a:pPr/>
              <a:t>9/5/12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73B0B-39A1-A74B-ABD6-156CC19CC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1FAF6-1264-0E42-AB90-5CE60A08F29F}" type="datetimeFigureOut">
              <a:rPr lang="en-US" smtClean="0"/>
              <a:pPr/>
              <a:t>9/5/12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73B0B-39A1-A74B-ABD6-156CC19CC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1FAF6-1264-0E42-AB90-5CE60A08F29F}" type="datetimeFigureOut">
              <a:rPr lang="en-US" smtClean="0"/>
              <a:pPr/>
              <a:t>9/5/12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73B0B-39A1-A74B-ABD6-156CC19CC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1FAF6-1264-0E42-AB90-5CE60A08F29F}" type="datetimeFigureOut">
              <a:rPr lang="en-US" smtClean="0"/>
              <a:pPr/>
              <a:t>9/5/12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73B0B-39A1-A74B-ABD6-156CC19CC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1FAF6-1264-0E42-AB90-5CE60A08F29F}" type="datetimeFigureOut">
              <a:rPr lang="en-US" smtClean="0"/>
              <a:pPr/>
              <a:t>9/5/12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73B0B-39A1-A74B-ABD6-156CC19CC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1FAF6-1264-0E42-AB90-5CE60A08F29F}" type="datetimeFigureOut">
              <a:rPr lang="en-US" smtClean="0"/>
              <a:pPr/>
              <a:t>9/5/12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73B0B-39A1-A74B-ABD6-156CC19CC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“make”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13 September 2012, 11.00-12.30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about compiling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Exercise:</a:t>
            </a:r>
            <a:r>
              <a:rPr lang="en-US" dirty="0" smtClean="0"/>
              <a:t> FASTQ conversion in </a:t>
            </a:r>
            <a:r>
              <a:rPr lang="en-US" dirty="0" smtClean="0"/>
              <a:t>make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simple two-step make file: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trim bases below </a:t>
            </a:r>
            <a:r>
              <a:rPr lang="en-US" dirty="0" err="1" smtClean="0"/>
              <a:t>phred</a:t>
            </a:r>
            <a:r>
              <a:rPr lang="en-US" dirty="0" smtClean="0"/>
              <a:t> 20 in each FASTQ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convert trimmed FASTQ to FASTA</a:t>
            </a:r>
          </a:p>
          <a:p>
            <a:r>
              <a:rPr lang="en-US" dirty="0" smtClean="0"/>
              <a:t>Here's the make manual:</a:t>
            </a:r>
            <a:br>
              <a:rPr lang="en-US" dirty="0" smtClean="0"/>
            </a:br>
            <a:r>
              <a:rPr lang="en-US" sz="2400" dirty="0" smtClean="0"/>
              <a:t>http</a:t>
            </a:r>
            <a:r>
              <a:rPr lang="en-US" sz="2400" dirty="0" smtClean="0"/>
              <a:t>://</a:t>
            </a:r>
            <a:r>
              <a:rPr lang="en-US" sz="2400" dirty="0" err="1" smtClean="0"/>
              <a:t>www.gnu.org/software/make/manual/make.html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91</Words>
  <Application>Microsoft Macintosh PowerPoint</Application>
  <PresentationFormat>On-screen Show (4:3)</PresentationFormat>
  <Paragraphs>16</Paragraphs>
  <Slides>9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“make”</vt:lpstr>
      <vt:lpstr>More about compiling</vt:lpstr>
      <vt:lpstr>Build systems</vt:lpstr>
      <vt:lpstr>Make</vt:lpstr>
      <vt:lpstr>Targets</vt:lpstr>
      <vt:lpstr>Dependencies</vt:lpstr>
      <vt:lpstr>Pattern rules</vt:lpstr>
      <vt:lpstr>Special variables</vt:lpstr>
      <vt:lpstr>Exercise: FASTQ conversion in make</vt:lpstr>
    </vt:vector>
  </TitlesOfParts>
  <Company>University of Reading</Company>
  <LinksUpToDate>false</LinksUpToDate>
  <SharedDoc>false</SharedDoc>
  <HyperlinksChanged>false</HyperlinksChanged>
  <AppVersion>12.0256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“make”</dc:title>
  <dc:creator>Rutger Vos</dc:creator>
  <cp:lastModifiedBy>Rutger Vos</cp:lastModifiedBy>
  <cp:revision>8</cp:revision>
  <dcterms:created xsi:type="dcterms:W3CDTF">2012-09-05T20:27:47Z</dcterms:created>
  <dcterms:modified xsi:type="dcterms:W3CDTF">2012-09-05T20:31:46Z</dcterms:modified>
</cp:coreProperties>
</file>