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7A5B2-D33E-654E-80C8-D06B63D580AC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935C2-96EE-4F42-851C-68EB28DD7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concept of visual</a:t>
            </a:r>
            <a:r>
              <a:rPr lang="en-US" baseline="0" dirty="0" smtClean="0"/>
              <a:t> workflows. Yahoo pipes, PISE, </a:t>
            </a:r>
            <a:r>
              <a:rPr lang="en-US" baseline="0" dirty="0" err="1" smtClean="0"/>
              <a:t>Keppler</a:t>
            </a:r>
            <a:r>
              <a:rPr lang="en-US" baseline="0" dirty="0" smtClean="0"/>
              <a:t>, Galaxy, </a:t>
            </a:r>
            <a:r>
              <a:rPr lang="en-US" baseline="0" dirty="0" err="1" smtClean="0"/>
              <a:t>Taverna</a:t>
            </a:r>
            <a:r>
              <a:rPr lang="en-US" baseline="0" smtClean="0"/>
              <a:t>, Genome browsers.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35C2-96EE-4F42-851C-68EB28DD79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</a:t>
            </a:r>
            <a:r>
              <a:rPr lang="en-US" smtClean="0"/>
              <a:t>an account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35C2-96EE-4F42-851C-68EB28DD79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51AF-CB11-414E-96EA-7C3CBC48D1AF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A38A-8AF7-8743-809D-D3D8F83B6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UCSC genome browser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pipeline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Keppler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Taverna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Yahoo! pipes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Macintosh PowerPoint</Application>
  <PresentationFormat>On-screen Show (4:3)</PresentationFormat>
  <Paragraphs>17</Paragraphs>
  <Slides>11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Visual workflows</vt:lpstr>
      <vt:lpstr>Visualization</vt:lpstr>
      <vt:lpstr>Visual pipeline metaphor</vt:lpstr>
      <vt:lpstr>Keppler</vt:lpstr>
      <vt:lpstr>Taverna</vt:lpstr>
      <vt:lpstr>Web-based</vt:lpstr>
      <vt:lpstr>Yahoo! pipes</vt:lpstr>
      <vt:lpstr>Mobyle</vt:lpstr>
      <vt:lpstr>Galaxy</vt:lpstr>
      <vt:lpstr>Genome browsers</vt:lpstr>
      <vt:lpstr>Exercise: galaxy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workflows</dc:title>
  <dc:creator>Rutger Vos</dc:creator>
  <cp:lastModifiedBy>Rutger Vos</cp:lastModifiedBy>
  <cp:revision>11</cp:revision>
  <dcterms:created xsi:type="dcterms:W3CDTF">2012-09-05T21:15:26Z</dcterms:created>
  <dcterms:modified xsi:type="dcterms:W3CDTF">2012-09-05T21:20:05Z</dcterms:modified>
</cp:coreProperties>
</file>