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3" r:id="rId7"/>
    <p:sldId id="262" r:id="rId8"/>
    <p:sldId id="260" r:id="rId9"/>
    <p:sldId id="261" r:id="rId10"/>
    <p:sldId id="264" r:id="rId11"/>
    <p:sldId id="265" r:id="rId12"/>
    <p:sldId id="266" r:id="rId13"/>
    <p:sldId id="267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FD29-94C2-024B-A6DB-DDD6B63A2E89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FBBA6-EEA2-F14D-8369-41976DA73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parallelization, MPI, </a:t>
            </a:r>
            <a:r>
              <a:rPr lang="en-US" dirty="0" err="1" smtClean="0"/>
              <a:t>OpenMP</a:t>
            </a:r>
            <a:r>
              <a:rPr lang="en-US" dirty="0" smtClean="0"/>
              <a:t>, CUDA, CONDOR, CORBA, </a:t>
            </a:r>
            <a:r>
              <a:rPr lang="en-US" smtClean="0"/>
              <a:t>WS, Designing </a:t>
            </a:r>
            <a:r>
              <a:rPr lang="en-US" dirty="0" smtClean="0"/>
              <a:t>workflows so they can be parallelized</a:t>
            </a:r>
            <a:r>
              <a:rPr lang="en-US" baseline="0" dirty="0" smtClean="0"/>
              <a:t> using GNU make –</a:t>
            </a:r>
            <a:r>
              <a:rPr lang="en-US" baseline="0" dirty="0" err="1" smtClean="0"/>
              <a:t>j</a:t>
            </a:r>
            <a:r>
              <a:rPr lang="en-US" baseline="0" dirty="0" smtClean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FBBA6-EEA2-F14D-8369-41976DA73B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71E1-65AF-DB4F-8DBC-7DF996E51DD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71E1-65AF-DB4F-8DBC-7DF996E51DDF}" type="datetimeFigureOut">
              <a:rPr lang="en-US" smtClean="0"/>
              <a:pPr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E751-E1C4-064F-A54A-C028F54C4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14.00-16.00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CORBA/COM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</a:t>
            </a:r>
            <a:r>
              <a:rPr lang="en-US" dirty="0" smtClean="0"/>
              <a:t>Parallelize Plasmodium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perl</a:t>
            </a:r>
            <a:r>
              <a:rPr lang="en-US" dirty="0" smtClean="0"/>
              <a:t> process using fork or Threads to align the Pair </a:t>
            </a:r>
            <a:r>
              <a:rPr lang="en-US" dirty="0" err="1" smtClean="0"/>
              <a:t>fastq</a:t>
            </a:r>
            <a:r>
              <a:rPr lang="en-US" dirty="0" smtClean="0"/>
              <a:t> files to SAI files in parallel, before producing the bam file with </a:t>
            </a:r>
            <a:r>
              <a:rPr lang="en-US" dirty="0" err="1" smtClean="0"/>
              <a:t>sampe</a:t>
            </a:r>
            <a:r>
              <a:rPr lang="en-US" dirty="0" smtClean="0"/>
              <a:t> if, and only if, both SAI forks/threads </a:t>
            </a:r>
            <a:r>
              <a:rPr lang="en-US" smtClean="0"/>
              <a:t>run successfully</a:t>
            </a:r>
            <a:endParaRPr lang="en-US" dirty="0" smtClean="0"/>
          </a:p>
          <a:p>
            <a:r>
              <a:rPr lang="en-US" dirty="0" smtClean="0"/>
              <a:t>Run the Plasmodium </a:t>
            </a:r>
            <a:r>
              <a:rPr lang="en-US" dirty="0" err="1" smtClean="0"/>
              <a:t>Makefile</a:t>
            </a:r>
            <a:r>
              <a:rPr lang="en-US" dirty="0" smtClean="0"/>
              <a:t> with 2 threads so that it produces SAI files in parallel before producing the </a:t>
            </a:r>
            <a:r>
              <a:rPr lang="en-US" dirty="0" err="1" smtClean="0"/>
              <a:t>sampe</a:t>
            </a:r>
            <a:r>
              <a:rPr lang="en-US" dirty="0" smtClean="0"/>
              <a:t> file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parallelize the make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 and 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Fork/Threads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Message-passing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133</Words>
  <Application>Microsoft Macintosh PowerPoint</Application>
  <PresentationFormat>On-screen Show (4:3)</PresentationFormat>
  <Paragraphs>20</Paragraphs>
  <Slides>15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Parallelization</vt:lpstr>
      <vt:lpstr>Moore’s law and genomics</vt:lpstr>
      <vt:lpstr>Trivial parallelization</vt:lpstr>
      <vt:lpstr>Fork/Threads</vt:lpstr>
      <vt:lpstr>Parallel make</vt:lpstr>
      <vt:lpstr>GPU</vt:lpstr>
      <vt:lpstr>Clusters</vt:lpstr>
      <vt:lpstr>Message-passing parallelization</vt:lpstr>
      <vt:lpstr>MPI</vt:lpstr>
      <vt:lpstr>CORBA/COM</vt:lpstr>
      <vt:lpstr>Web services</vt:lpstr>
      <vt:lpstr>Grids</vt:lpstr>
      <vt:lpstr>Condor</vt:lpstr>
      <vt:lpstr>Exercise: Parallelize Plasmodium Alignment</vt:lpstr>
      <vt:lpstr>Exercise: parallelize the make file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Parallelization</dc:title>
  <dc:creator>Rutger Vos</dc:creator>
  <cp:lastModifiedBy>Office 2004 User</cp:lastModifiedBy>
  <cp:revision>10</cp:revision>
  <dcterms:created xsi:type="dcterms:W3CDTF">2012-09-10T01:56:16Z</dcterms:created>
  <dcterms:modified xsi:type="dcterms:W3CDTF">2012-09-10T01:57:10Z</dcterms:modified>
</cp:coreProperties>
</file>