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0" r:id="rId6"/>
    <p:sldId id="261" r:id="rId7"/>
    <p:sldId id="25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1066-83F9-5A48-AEC3-0F045DB8C0BC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E5F8-5BBE-9040-829F-14E861142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manufacturing, and in Information Technology,</a:t>
            </a:r>
            <a:r>
              <a:rPr lang="en-US" baseline="0" dirty="0" smtClean="0"/>
              <a:t> the pattern of delineating Development and Production Modes is used extensively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Fancy wine term.  Hopefully, you will not ever find yourself in the unfortunate</a:t>
            </a:r>
            <a:r>
              <a:rPr lang="en-US" baseline="0" dirty="0" smtClean="0"/>
              <a:t> position of being accused of falsifying/doctoring your data.  Using this strategy can make it easier for auditors to clear your name.  Although a committed charlatan can still abuse this system, it is much more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7D32-0FFC-5843-A066-8EC42D88DFF1}" type="datetimeFigureOut">
              <a:rPr lang="en-US" smtClean="0"/>
              <a:pPr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orkflo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371/journal.pcbi.100042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Chaining steps into a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http://en.wikipedia.org/wiki/Workflow</a:t>
            </a:r>
            <a:endParaRPr lang="en-US" dirty="0" smtClean="0"/>
          </a:p>
          <a:p>
            <a:r>
              <a:rPr lang="en-US" dirty="0" smtClean="0"/>
              <a:t>Connected sequence of well-defined steps to process raw input into one or more specific outputs</a:t>
            </a:r>
          </a:p>
          <a:p>
            <a:r>
              <a:rPr lang="en-US" dirty="0" smtClean="0"/>
              <a:t>Minimizes gaps between steps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tuning/tweaking</a:t>
            </a:r>
          </a:p>
          <a:p>
            <a:r>
              <a:rPr lang="en-US" dirty="0" smtClean="0"/>
              <a:t>Encodes logic for making key decisions</a:t>
            </a:r>
          </a:p>
          <a:p>
            <a:pPr lvl="1"/>
            <a:r>
              <a:rPr lang="en-US" dirty="0" smtClean="0"/>
              <a:t>step output validation</a:t>
            </a:r>
          </a:p>
          <a:p>
            <a:pPr lvl="1"/>
            <a:r>
              <a:rPr lang="en-US" dirty="0" smtClean="0"/>
              <a:t>alternate steps (branching)</a:t>
            </a:r>
          </a:p>
          <a:p>
            <a:r>
              <a:rPr lang="en-US" dirty="0" smtClean="0"/>
              <a:t>Facilitates repetition </a:t>
            </a:r>
          </a:p>
          <a:p>
            <a:r>
              <a:rPr lang="en-US" dirty="0" smtClean="0"/>
              <a:t>Facilitates automation</a:t>
            </a:r>
          </a:p>
          <a:p>
            <a:r>
              <a:rPr lang="en-US" dirty="0" smtClean="0"/>
              <a:t>Sometimes called a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Critical part of 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http://dx.doi.org/10.1371/journal.pcbi.1000424</a:t>
            </a:r>
            <a:endParaRPr lang="en-US" dirty="0" smtClean="0"/>
          </a:p>
          <a:p>
            <a:r>
              <a:rPr lang="en-US" dirty="0" smtClean="0"/>
              <a:t>Describes your computational process in detail</a:t>
            </a:r>
          </a:p>
          <a:p>
            <a:r>
              <a:rPr lang="en-US" dirty="0" smtClean="0"/>
              <a:t>Makes it easy for other researchers to repeat your specific process, or reuse your process on other similar data</a:t>
            </a:r>
          </a:p>
          <a:p>
            <a:r>
              <a:rPr lang="en-US" dirty="0" smtClean="0"/>
              <a:t>In some cases may be more important/useful than the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Define your process steps on a small subset of data (Development Mode)</a:t>
            </a:r>
          </a:p>
          <a:p>
            <a:pPr lvl="1"/>
            <a:r>
              <a:rPr lang="en-US" dirty="0" smtClean="0"/>
              <a:t>Place step into a script* as soon as you have defined it</a:t>
            </a:r>
          </a:p>
          <a:p>
            <a:pPr lvl="1"/>
            <a:r>
              <a:rPr lang="en-US" dirty="0" smtClean="0"/>
              <a:t>version the script</a:t>
            </a:r>
          </a:p>
          <a:p>
            <a:pPr lvl="1"/>
            <a:r>
              <a:rPr lang="en-US" dirty="0" smtClean="0"/>
              <a:t>encode logic for skipping the step when it’s output is present and up to date</a:t>
            </a:r>
          </a:p>
          <a:p>
            <a:pPr lvl="1"/>
            <a:r>
              <a:rPr lang="en-US" dirty="0" smtClean="0"/>
              <a:t>run the script</a:t>
            </a:r>
          </a:p>
          <a:p>
            <a:pPr lvl="1"/>
            <a:r>
              <a:rPr lang="en-US" dirty="0" smtClean="0"/>
              <a:t>repeat until workflow is completely described</a:t>
            </a:r>
          </a:p>
          <a:p>
            <a:r>
              <a:rPr lang="en-US" dirty="0" smtClean="0"/>
              <a:t>Run the completely defined workflow on the real data from start to finish (Production Mode)</a:t>
            </a:r>
          </a:p>
          <a:p>
            <a:r>
              <a:rPr lang="en-US" dirty="0" smtClean="0"/>
              <a:t>Fix/Extend the workflow by modifying the script (</a:t>
            </a:r>
            <a:r>
              <a:rPr lang="en-US" dirty="0" err="1" smtClean="0"/>
              <a:t>dont</a:t>
            </a:r>
            <a:r>
              <a:rPr lang="en-US" dirty="0" smtClean="0"/>
              <a:t> forget to increment the version)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* script can be written in any language, but interpretive languages are quicker to develop incrementally in the fashion because they remove the compilation 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Capturing and versioning Data and Analysis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aka: Research Data Provenance</a:t>
            </a:r>
          </a:p>
          <a:p>
            <a:r>
              <a:rPr lang="en-US" dirty="0" smtClean="0"/>
              <a:t>Process of marshalling input data from source (internal or external) through workflow should minimize human interaction/manipulation</a:t>
            </a:r>
          </a:p>
          <a:p>
            <a:r>
              <a:rPr lang="en-US" dirty="0" smtClean="0"/>
              <a:t>Workflows should maximize the capture of information about data files, and analysis scripts/programs: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data files before and after processing (md5, sha1)</a:t>
            </a:r>
          </a:p>
          <a:p>
            <a:pPr lvl="1"/>
            <a:r>
              <a:rPr lang="en-US" dirty="0" smtClean="0"/>
              <a:t>paths (which), and versions* of scripts/programs before they are called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scripts/programs before they are called (especially if script/program does not supply a version)</a:t>
            </a:r>
          </a:p>
          <a:p>
            <a:pPr lvl="1"/>
            <a:r>
              <a:rPr lang="en-US" dirty="0" smtClean="0"/>
              <a:t>date/time, start time and end time, and possibly runtime, of each script/program run</a:t>
            </a:r>
          </a:p>
          <a:p>
            <a:r>
              <a:rPr lang="en-US" dirty="0" smtClean="0"/>
              <a:t>Project should include all of this information, from beginning to end, in the RCS so that sharing a repository with the data and scripts ensures that this information is also included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* many scripts/programs do not print version information.  You should get in the habit of making your own scripts/programs able to print a version to STDOUT and exit with a nonzero exit status upon request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Modification to Project Directory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add ‘log’ directory to top level directory (docs, data, </a:t>
            </a:r>
            <a:r>
              <a:rPr lang="en-US" dirty="0" err="1" smtClean="0"/>
              <a:t>src</a:t>
            </a:r>
            <a:r>
              <a:rPr lang="en-US" dirty="0" smtClean="0"/>
              <a:t>, bin, results, and now log)</a:t>
            </a:r>
          </a:p>
          <a:p>
            <a:r>
              <a:rPr lang="en-US" dirty="0" smtClean="0"/>
              <a:t>Modify workflow </a:t>
            </a:r>
            <a:r>
              <a:rPr lang="en-US" dirty="0" err="1" smtClean="0"/>
              <a:t>script(s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redirect STDOUT and STDERR to files in chronological subdirectory within log directory, named for the script and its unique process id (PID)</a:t>
            </a:r>
          </a:p>
          <a:p>
            <a:pPr lvl="1"/>
            <a:r>
              <a:rPr lang="en-US" dirty="0" smtClean="0"/>
              <a:t>print date, start time, end time to STDOUT log 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and version** of themselves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of data file before* and after* any analysis is run on that data file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intermediate data files*, even if the files are to be deleted, in STDOUT log</a:t>
            </a:r>
          </a:p>
          <a:p>
            <a:pPr lvl="1"/>
            <a:r>
              <a:rPr lang="en-US" dirty="0" smtClean="0"/>
              <a:t>log deletions *of any data files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and versions of any other script/program executed by the script before executing the script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all result files immediately after they are produced in STDOUT log</a:t>
            </a:r>
          </a:p>
          <a:p>
            <a:pPr lvl="1"/>
            <a:r>
              <a:rPr lang="en-US" dirty="0" smtClean="0"/>
              <a:t>close and </a:t>
            </a:r>
            <a:r>
              <a:rPr lang="en-US" dirty="0" err="1" smtClean="0"/>
              <a:t>git</a:t>
            </a:r>
            <a:r>
              <a:rPr lang="en-US" dirty="0" smtClean="0"/>
              <a:t> add/commit all new result files, all previously committed result files removed from the repository itself, and the STDOUT log file immediately before exiting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use the STDOUT log file as the </a:t>
            </a:r>
            <a:r>
              <a:rPr lang="en-US" dirty="0" err="1" smtClean="0"/>
              <a:t>git</a:t>
            </a:r>
            <a:r>
              <a:rPr lang="en-US" dirty="0" smtClean="0"/>
              <a:t> commit message for all new and deleted files (</a:t>
            </a:r>
            <a:r>
              <a:rPr lang="en-US" dirty="0" err="1" smtClean="0"/>
              <a:t>git</a:t>
            </a:r>
            <a:r>
              <a:rPr lang="en-US" dirty="0" smtClean="0"/>
              <a:t> commit –</a:t>
            </a:r>
            <a:r>
              <a:rPr lang="en-US" dirty="0" err="1" smtClean="0"/>
              <a:t>f</a:t>
            </a:r>
            <a:r>
              <a:rPr lang="en-US" dirty="0" smtClean="0"/>
              <a:t> log/090212/foo.log path/to/files)</a:t>
            </a:r>
          </a:p>
          <a:p>
            <a:pPr lvl="1"/>
            <a:r>
              <a:rPr lang="en-US" dirty="0" smtClean="0"/>
              <a:t>Automatically email STDOUT and STDERR logs to you when errors are encountered (non-zero exit statuses, missing expected data, etc.)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* these activities make up the data footprint of an analysis</a:t>
            </a:r>
          </a:p>
          <a:p>
            <a:pPr>
              <a:buNone/>
            </a:pPr>
            <a:r>
              <a:rPr lang="en-US" dirty="0" smtClean="0"/>
              <a:t>** you did remember to version your scripts, right ;)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plasmodium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src/Plasmodium.sh</a:t>
            </a:r>
            <a:r>
              <a:rPr lang="en-US" dirty="0" smtClean="0"/>
              <a:t> to capture as much meta data as is available in your local repository, and add/commit its data footprint</a:t>
            </a:r>
          </a:p>
          <a:p>
            <a:r>
              <a:rPr lang="en-US" dirty="0" smtClean="0"/>
              <a:t>write a wrapper script for </a:t>
            </a:r>
            <a:r>
              <a:rPr lang="en-US" dirty="0" err="1" smtClean="0"/>
              <a:t>src/Plasmodium.sh</a:t>
            </a:r>
            <a:r>
              <a:rPr lang="en-US" dirty="0" smtClean="0"/>
              <a:t> that captures its STDOUT and STDERR to a log file, and automatically add/commit the STDOUT log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r>
              <a:rPr lang="en-US" dirty="0" smtClean="0"/>
              <a:t> answers_d3s1 </a:t>
            </a:r>
            <a:r>
              <a:rPr lang="en-US" dirty="0" err="1" smtClean="0"/>
              <a:t>src</a:t>
            </a:r>
            <a:r>
              <a:rPr lang="en-US" dirty="0" err="1" smtClean="0"/>
              <a:t>/Plasmodium.sh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answers_d3s1 </a:t>
            </a:r>
            <a:r>
              <a:rPr lang="en-US" dirty="0" err="1" smtClean="0"/>
              <a:t>src</a:t>
            </a:r>
            <a:r>
              <a:rPr lang="en-US" err="1" smtClean="0"/>
              <a:t>/</a:t>
            </a:r>
            <a:r>
              <a:rPr lang="en-US" smtClean="0"/>
              <a:t>Plasmodium_wrapper.sh</a:t>
            </a:r>
            <a:endParaRPr lang="en-US" smtClean="0"/>
          </a:p>
          <a:p>
            <a:r>
              <a:rPr lang="en-US" dirty="0" smtClean="0"/>
              <a:t>edit</a:t>
            </a:r>
            <a:r>
              <a:rPr lang="en-US" dirty="0" smtClean="0"/>
              <a:t>/run </a:t>
            </a:r>
            <a:r>
              <a:rPr lang="en-US" dirty="0" err="1" smtClean="0"/>
              <a:t>src/Plasmodium_wrapper.sh</a:t>
            </a:r>
            <a:endParaRPr lang="en-US" dirty="0" smtClean="0"/>
          </a:p>
          <a:p>
            <a:r>
              <a:rPr lang="en-US" dirty="0" smtClean="0"/>
              <a:t>examine the log and results directories and subdirectories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908</Words>
  <Application>Microsoft Macintosh PowerPoint</Application>
  <PresentationFormat>On-screen Show (4:3)</PresentationFormat>
  <Paragraphs>75</Paragraphs>
  <Slides>8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Chaining steps into a workflow</vt:lpstr>
      <vt:lpstr>What is a workflow?</vt:lpstr>
      <vt:lpstr>A Critical part of Project Organization</vt:lpstr>
      <vt:lpstr>Steps to create a workflow</vt:lpstr>
      <vt:lpstr>Capturing and versioning Data and Analysis Meta Data</vt:lpstr>
      <vt:lpstr>Modification to Project Directory Structure </vt:lpstr>
      <vt:lpstr>Example: plasmodium workflow</vt:lpstr>
      <vt:lpstr>Answer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steps into a workflow</dc:title>
  <dc:creator>Rutger Vos</dc:creator>
  <cp:lastModifiedBy>Office 2004 User</cp:lastModifiedBy>
  <cp:revision>30</cp:revision>
  <dcterms:created xsi:type="dcterms:W3CDTF">2012-09-12T07:30:50Z</dcterms:created>
  <dcterms:modified xsi:type="dcterms:W3CDTF">2012-09-12T07:35:16Z</dcterms:modified>
</cp:coreProperties>
</file>