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manufacturing, and in Information Technology,</a:t>
            </a:r>
            <a:r>
              <a:rPr lang="en-US" baseline="0" dirty="0" smtClean="0"/>
              <a:t> the pattern of delineating Development and Production Modes is used extensively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Fancy wine term.  Hopefully, you will not ever find yourself in the unfortunate</a:t>
            </a:r>
            <a:r>
              <a:rPr lang="en-US" baseline="0" dirty="0" smtClean="0"/>
              <a:t> position of being accused of falsifying/doctoring your data.  Using this strategy can make it easier for auditors to clear your name.  Although a committed charlatan can still abuse this system, it is much more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orkflo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371/journal.pcbi.100042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Workflow</a:t>
            </a:r>
            <a:endParaRPr lang="en-US" dirty="0" smtClean="0"/>
          </a:p>
          <a:p>
            <a:r>
              <a:rPr lang="en-US" dirty="0" smtClean="0"/>
              <a:t>Connected sequence of well-defined steps to process raw input into one or more specific outputs</a:t>
            </a:r>
          </a:p>
          <a:p>
            <a:r>
              <a:rPr lang="en-US" dirty="0" smtClean="0"/>
              <a:t>Minimizes gaps between steps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tuning/tweaking</a:t>
            </a:r>
            <a:endParaRPr lang="en-US" dirty="0" smtClean="0"/>
          </a:p>
          <a:p>
            <a:r>
              <a:rPr lang="en-US" dirty="0" smtClean="0"/>
              <a:t>Encodes logic for making key decisions</a:t>
            </a:r>
          </a:p>
          <a:p>
            <a:pPr lvl="1"/>
            <a:r>
              <a:rPr lang="en-US" dirty="0" smtClean="0"/>
              <a:t>step output validation</a:t>
            </a:r>
          </a:p>
          <a:p>
            <a:pPr lvl="1"/>
            <a:r>
              <a:rPr lang="en-US" dirty="0" smtClean="0"/>
              <a:t>alternate steps (branching)</a:t>
            </a:r>
          </a:p>
          <a:p>
            <a:r>
              <a:rPr lang="en-US" dirty="0" smtClean="0"/>
              <a:t>Facilitates repetition </a:t>
            </a:r>
          </a:p>
          <a:p>
            <a:r>
              <a:rPr lang="en-US" dirty="0" smtClean="0"/>
              <a:t>Facilitates automation</a:t>
            </a:r>
          </a:p>
          <a:p>
            <a:r>
              <a:rPr lang="en-US" dirty="0" smtClean="0"/>
              <a:t>Sometimes called a pipeline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Critical part of 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http://dx.doi.org/10.1371/journal.pcbi.</a:t>
            </a:r>
            <a:r>
              <a:rPr lang="en-US" dirty="0" smtClean="0">
                <a:hlinkClick r:id="rId2"/>
              </a:rPr>
              <a:t>1000424</a:t>
            </a:r>
            <a:endParaRPr lang="en-US" dirty="0" smtClean="0"/>
          </a:p>
          <a:p>
            <a:r>
              <a:rPr lang="en-US" dirty="0" smtClean="0"/>
              <a:t>Describes your computational process in detail</a:t>
            </a:r>
          </a:p>
          <a:p>
            <a:r>
              <a:rPr lang="en-US" dirty="0" smtClean="0"/>
              <a:t>Makes it easy for other researchers to repeat your specific process, or reuse your process on other similar data</a:t>
            </a:r>
          </a:p>
          <a:p>
            <a:r>
              <a:rPr lang="en-US" dirty="0" smtClean="0"/>
              <a:t>In some cases may be more important/useful than the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Define your process steps on a small subset of data (Development Mode)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lace step into a script* as soon as you have defined it</a:t>
            </a:r>
          </a:p>
          <a:p>
            <a:pPr lvl="1"/>
            <a:r>
              <a:rPr lang="en-US" dirty="0" smtClean="0"/>
              <a:t>version the script</a:t>
            </a:r>
          </a:p>
          <a:p>
            <a:pPr lvl="1"/>
            <a:r>
              <a:rPr lang="en-US" dirty="0" smtClean="0"/>
              <a:t>encode logic for skipping</a:t>
            </a:r>
            <a:r>
              <a:rPr lang="en-US" dirty="0" smtClean="0"/>
              <a:t> the step </a:t>
            </a:r>
            <a:r>
              <a:rPr lang="en-US" dirty="0" smtClean="0"/>
              <a:t>when</a:t>
            </a:r>
            <a:r>
              <a:rPr lang="en-US" dirty="0" smtClean="0"/>
              <a:t> it’s </a:t>
            </a:r>
            <a:r>
              <a:rPr lang="en-US" dirty="0" smtClean="0"/>
              <a:t>output is present and up to date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the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repeat until workflow is completely described</a:t>
            </a:r>
          </a:p>
          <a:p>
            <a:r>
              <a:rPr lang="en-US" dirty="0" smtClean="0"/>
              <a:t>Run the completely defined workflow on the real data from start to finish (Production Mode)</a:t>
            </a:r>
          </a:p>
          <a:p>
            <a:r>
              <a:rPr lang="en-US" dirty="0" smtClean="0"/>
              <a:t>Fix/Extend the workflow by modifying the script (</a:t>
            </a:r>
            <a:r>
              <a:rPr lang="en-US" dirty="0" err="1" smtClean="0"/>
              <a:t>dont</a:t>
            </a:r>
            <a:r>
              <a:rPr lang="en-US" dirty="0" smtClean="0"/>
              <a:t> forget to increment the version)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script can be written in any language, but interpretive languages are quicker to develop incrementally in the fashion because they remove the compilation 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and versioning Data and Analysis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aka: Research </a:t>
            </a:r>
            <a:r>
              <a:rPr lang="en-US" dirty="0" smtClean="0"/>
              <a:t>Data Provenance</a:t>
            </a:r>
          </a:p>
          <a:p>
            <a:r>
              <a:rPr lang="en-US" dirty="0" smtClean="0"/>
              <a:t>Process of </a:t>
            </a:r>
            <a:r>
              <a:rPr lang="en-US" dirty="0" smtClean="0"/>
              <a:t>marshalling input data </a:t>
            </a:r>
            <a:r>
              <a:rPr lang="en-US" dirty="0" smtClean="0"/>
              <a:t>from source (internal or external) through</a:t>
            </a:r>
            <a:r>
              <a:rPr lang="en-US" dirty="0" smtClean="0"/>
              <a:t> workflow </a:t>
            </a:r>
            <a:r>
              <a:rPr lang="en-US" dirty="0" smtClean="0"/>
              <a:t>should minimize human interaction/manipulation</a:t>
            </a:r>
            <a:endParaRPr lang="en-US" dirty="0" smtClean="0"/>
          </a:p>
          <a:p>
            <a:r>
              <a:rPr lang="en-US" dirty="0" smtClean="0"/>
              <a:t>Workflows</a:t>
            </a:r>
            <a:r>
              <a:rPr lang="en-US" dirty="0" smtClean="0"/>
              <a:t> </a:t>
            </a:r>
            <a:r>
              <a:rPr lang="en-US" dirty="0" smtClean="0"/>
              <a:t>should </a:t>
            </a:r>
            <a:r>
              <a:rPr lang="en-US" dirty="0" smtClean="0"/>
              <a:t>maximize the </a:t>
            </a:r>
            <a:r>
              <a:rPr lang="en-US" dirty="0" smtClean="0"/>
              <a:t>capture of information about data files, and analysis scripts/programs: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data files before and after processing (md5, sha1)</a:t>
            </a:r>
          </a:p>
          <a:p>
            <a:pPr lvl="1"/>
            <a:r>
              <a:rPr lang="en-US" dirty="0" smtClean="0"/>
              <a:t>paths (which), and versions* of scripts/programs before they are called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scripts/programs before they are called (especially if script/program does not supply a version)</a:t>
            </a:r>
          </a:p>
          <a:p>
            <a:pPr lvl="1"/>
            <a:r>
              <a:rPr lang="en-US" dirty="0" smtClean="0"/>
              <a:t>date/time, start time and end time, and possibly runtime, of each script/program run</a:t>
            </a:r>
          </a:p>
          <a:p>
            <a:r>
              <a:rPr lang="en-US" dirty="0" smtClean="0"/>
              <a:t>Project should include all of this information, from beginning to end, in the RCS so that sharing a repository with the data and scripts ensures that this information is also included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many scripts/programs do not print version information.  You should get in the habit of making your own scripts/programs able to print a version to STDOUT and exit with a nonzero exit status upon request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Modification to Project</a:t>
            </a:r>
            <a:r>
              <a:rPr lang="en-US" dirty="0" smtClean="0"/>
              <a:t> Directory Structure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add ‘log’ directory to top level directory (docs, data, </a:t>
            </a:r>
            <a:r>
              <a:rPr lang="en-US" dirty="0" err="1" smtClean="0"/>
              <a:t>src</a:t>
            </a:r>
            <a:r>
              <a:rPr lang="en-US" dirty="0" smtClean="0"/>
              <a:t>, bin, results, and now log)</a:t>
            </a:r>
          </a:p>
          <a:p>
            <a:r>
              <a:rPr lang="en-US" dirty="0" smtClean="0"/>
              <a:t>Modify</a:t>
            </a:r>
            <a:r>
              <a:rPr lang="en-US" dirty="0" smtClean="0"/>
              <a:t> workflow </a:t>
            </a:r>
            <a:r>
              <a:rPr lang="en-US" dirty="0" err="1" smtClean="0"/>
              <a:t>script(s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redirect STDOUT and STDERR to files </a:t>
            </a:r>
            <a:r>
              <a:rPr lang="en-US" dirty="0" smtClean="0"/>
              <a:t>in chronological subdirectory within </a:t>
            </a:r>
            <a:r>
              <a:rPr lang="en-US" dirty="0" smtClean="0"/>
              <a:t>log </a:t>
            </a:r>
            <a:r>
              <a:rPr lang="en-US" dirty="0" smtClean="0"/>
              <a:t>directory, </a:t>
            </a:r>
            <a:r>
              <a:rPr lang="en-US" dirty="0" smtClean="0"/>
              <a:t>named for the </a:t>
            </a:r>
            <a:r>
              <a:rPr lang="en-US" dirty="0" smtClean="0"/>
              <a:t>script and its unique process id (PID)</a:t>
            </a:r>
          </a:p>
          <a:p>
            <a:pPr lvl="1"/>
            <a:r>
              <a:rPr lang="en-US" dirty="0" smtClean="0"/>
              <a:t>print date, start time, end time, and even</a:t>
            </a:r>
            <a:r>
              <a:rPr lang="en-US" dirty="0" smtClean="0"/>
              <a:t> total </a:t>
            </a:r>
            <a:r>
              <a:rPr lang="en-US" dirty="0" smtClean="0"/>
              <a:t>run time to STDOUT log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and </a:t>
            </a:r>
            <a:r>
              <a:rPr lang="en-US" dirty="0" smtClean="0"/>
              <a:t>version** </a:t>
            </a:r>
            <a:r>
              <a:rPr lang="en-US" dirty="0" smtClean="0"/>
              <a:t>of themselves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of data file before* and after* any analysis is run on that data file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intermediate data files*, even if the files are to be deleted, in STDOUT log</a:t>
            </a:r>
          </a:p>
          <a:p>
            <a:pPr lvl="1"/>
            <a:r>
              <a:rPr lang="en-US" dirty="0" smtClean="0"/>
              <a:t>log deletions *of any data files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and versions of any other script/program executed by the script before executing the script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all result files immediately after they are produced in STDOUT log</a:t>
            </a:r>
          </a:p>
          <a:p>
            <a:pPr lvl="1"/>
            <a:r>
              <a:rPr lang="en-US" dirty="0" smtClean="0"/>
              <a:t>close and </a:t>
            </a:r>
            <a:r>
              <a:rPr lang="en-US" dirty="0" err="1" smtClean="0"/>
              <a:t>git</a:t>
            </a:r>
            <a:r>
              <a:rPr lang="en-US" dirty="0" smtClean="0"/>
              <a:t> add/commit all new files, all deleted files, and the STDOUT log file immediately before exiting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use the STDOUT log file as the </a:t>
            </a:r>
            <a:r>
              <a:rPr lang="en-US" dirty="0" err="1" smtClean="0"/>
              <a:t>git</a:t>
            </a:r>
            <a:r>
              <a:rPr lang="en-US" dirty="0" smtClean="0"/>
              <a:t> commit message for all new and deleted files (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f</a:t>
            </a:r>
            <a:r>
              <a:rPr lang="en-US" dirty="0" smtClean="0"/>
              <a:t> log/090212/foo.log path/to/files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Automatically email STDOUT and STDERR logs to you when errors are encountered (non-zero exit statuses, missing expected data, etc.)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* these </a:t>
            </a:r>
            <a:r>
              <a:rPr lang="en-US" dirty="0" smtClean="0"/>
              <a:t>activities make up the data footprint of an </a:t>
            </a:r>
            <a:r>
              <a:rPr lang="en-US" dirty="0" smtClean="0"/>
              <a:t>analysis</a:t>
            </a:r>
          </a:p>
          <a:p>
            <a:pPr>
              <a:buNone/>
            </a:pPr>
            <a:r>
              <a:rPr lang="en-US" dirty="0" smtClean="0"/>
              <a:t>** you did remember to version your scripts, right ;)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plasmodium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src/Plasmodium.sh</a:t>
            </a:r>
            <a:r>
              <a:rPr lang="en-US" dirty="0" smtClean="0"/>
              <a:t> to capture as much meta data as is available in your local repository, and add/commit its data footprint</a:t>
            </a:r>
          </a:p>
          <a:p>
            <a:r>
              <a:rPr lang="en-US" dirty="0" smtClean="0"/>
              <a:t>write a wrapper script for </a:t>
            </a:r>
            <a:r>
              <a:rPr lang="en-US" dirty="0" err="1" smtClean="0"/>
              <a:t>src/Plasmodium.sh</a:t>
            </a:r>
            <a:r>
              <a:rPr lang="en-US" dirty="0" smtClean="0"/>
              <a:t> that captures its STDOUT and STDERR to a log file, and automatically add/commit the STDOUT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875</Words>
  <Application>Microsoft Macintosh PowerPoint</Application>
  <PresentationFormat>On-screen Show (4:3)</PresentationFormat>
  <Paragraphs>68</Paragraphs>
  <Slides>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Chaining steps into a workflow</vt:lpstr>
      <vt:lpstr>What is a workflow?</vt:lpstr>
      <vt:lpstr>A Critical part of Project Organization</vt:lpstr>
      <vt:lpstr>Steps to create a workflow</vt:lpstr>
      <vt:lpstr>Capturing and versioning Data and Analysis Meta Data</vt:lpstr>
      <vt:lpstr>Modification to Project Directory Structure </vt:lpstr>
      <vt:lpstr>Example: plasmodium workflow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Office 2004 User</cp:lastModifiedBy>
  <cp:revision>19</cp:revision>
  <dcterms:created xsi:type="dcterms:W3CDTF">2012-09-08T10:29:16Z</dcterms:created>
  <dcterms:modified xsi:type="dcterms:W3CDTF">2012-09-08T20:07:32Z</dcterms:modified>
</cp:coreProperties>
</file>