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71" r:id="rId3"/>
    <p:sldId id="257" r:id="rId4"/>
    <p:sldId id="258" r:id="rId5"/>
    <p:sldId id="272" r:id="rId6"/>
    <p:sldId id="273" r:id="rId7"/>
    <p:sldId id="270" r:id="rId8"/>
    <p:sldId id="276" r:id="rId9"/>
    <p:sldId id="274" r:id="rId10"/>
    <p:sldId id="263" r:id="rId11"/>
    <p:sldId id="262" r:id="rId12"/>
    <p:sldId id="261" r:id="rId13"/>
    <p:sldId id="275" r:id="rId14"/>
    <p:sldId id="264" r:id="rId15"/>
    <p:sldId id="265" r:id="rId16"/>
    <p:sldId id="277" r:id="rId17"/>
    <p:sldId id="266" r:id="rId18"/>
    <p:sldId id="267" r:id="rId19"/>
    <p:sldId id="259"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showGuides="1">
      <p:cViewPr varScale="1">
        <p:scale>
          <a:sx n="71" d="100"/>
          <a:sy n="71" d="100"/>
        </p:scale>
        <p:origin x="-1320" y="-104"/>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endParaRPr lang="en-US" dirty="0" smtClean="0"/>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a:t>
            </a:r>
            <a:r>
              <a:rPr lang="en-US" dirty="0" smtClean="0"/>
              <a:t>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a:t>
            </a:r>
            <a:r>
              <a:rPr lang="en-US" dirty="0" smtClean="0"/>
              <a:t>the cluster over time, add more "nodes"</a:t>
            </a:r>
          </a:p>
          <a:p>
            <a:r>
              <a:rPr lang="en-US" dirty="0" smtClean="0"/>
              <a:t>Network</a:t>
            </a:r>
            <a:r>
              <a:rPr lang="en-US" dirty="0" smtClean="0"/>
              <a:t> latency is a bottleneck</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a:t>
            </a:r>
            <a:r>
              <a:rPr lang="en-US" b="1" dirty="0" smtClean="0">
                <a:latin typeface="Courier New"/>
                <a:cs typeface="Courier New"/>
              </a:rPr>
              <a:t>strict;</a:t>
            </a:r>
            <a:endParaRPr lang="en-US" b="1" dirty="0" smtClean="0">
              <a:latin typeface="Courier New"/>
              <a:cs typeface="Courier New"/>
            </a:endParaRP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endParaRPr lang="en-US" b="1" dirty="0" smtClean="0">
              <a:latin typeface="Courier New"/>
              <a:cs typeface="Courier New"/>
            </a:endParaRP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endParaRPr lang="en-US" b="1" dirty="0" smtClean="0">
              <a:latin typeface="Courier New"/>
              <a:cs typeface="Courier New"/>
            </a:endParaRPr>
          </a:p>
          <a:p>
            <a:pPr>
              <a:buNone/>
            </a:pPr>
            <a:r>
              <a:rPr lang="en-US" b="1" dirty="0" smtClean="0">
                <a:latin typeface="Courier New"/>
                <a:cs typeface="Courier New"/>
              </a:rPr>
              <a:t>if </a:t>
            </a:r>
            <a:r>
              <a:rPr lang="en-US" b="1" dirty="0" smtClean="0">
                <a:latin typeface="Courier New"/>
                <a:cs typeface="Courier New"/>
              </a:rPr>
              <a:t>($rank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endParaRPr lang="en-US" b="1" dirty="0" smtClean="0">
              <a:latin typeface="Courier New"/>
              <a:cs typeface="Courier New"/>
            </a:endParaRPr>
          </a:p>
          <a:p>
            <a:pPr>
              <a:buNone/>
            </a:pPr>
            <a:r>
              <a:rPr lang="en-US" b="1" dirty="0" smtClean="0">
                <a:latin typeface="Courier New"/>
                <a:cs typeface="Courier New"/>
              </a:rPr>
              <a:t>else </a:t>
            </a:r>
            <a:r>
              <a:rPr lang="en-US" b="1" dirty="0" smtClean="0">
                <a:latin typeface="Courier New"/>
                <a:cs typeface="Courier New"/>
              </a:rPr>
              <a:t>{</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a:t>
            </a:r>
            <a:r>
              <a:rPr lang="en-US" dirty="0" smtClean="0"/>
              <a:t>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a:t>
            </a:r>
            <a:r>
              <a:rPr lang="en-US" dirty="0" smtClean="0"/>
              <a:t>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a:t>
            </a:r>
            <a:r>
              <a:rPr lang="en-US" dirty="0" smtClean="0"/>
              <a:t>&lt;</a:t>
            </a:r>
            <a:r>
              <a:rPr lang="en-US" dirty="0" err="1" smtClean="0"/>
              <a:t>n</a:t>
            </a:r>
            <a:r>
              <a:rPr lang="en-US" dirty="0" smtClean="0"/>
              <a:t>&gt; flag</a:t>
            </a:r>
            <a:endParaRPr lang="en-US" dirty="0" smtClean="0"/>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idx="1"/>
          </p:nvPr>
        </p:nvSpPr>
        <p:spPr/>
        <p:txBody>
          <a:bodyPr/>
          <a:lstStyle/>
          <a:p>
            <a:r>
              <a:rPr lang="en-US" dirty="0" smtClean="0"/>
              <a:t>Run </a:t>
            </a:r>
            <a:r>
              <a:rPr lang="en-US" dirty="0" smtClean="0"/>
              <a:t>the Plasmodium </a:t>
            </a:r>
            <a:r>
              <a:rPr lang="en-US" dirty="0" err="1" smtClean="0"/>
              <a:t>Makefile</a:t>
            </a:r>
            <a:r>
              <a:rPr lang="en-US" dirty="0" smtClean="0"/>
              <a:t> with 2 threads so that it produces SAI files in parallel before producing the </a:t>
            </a:r>
            <a:r>
              <a:rPr lang="en-US" dirty="0" err="1" smtClean="0"/>
              <a:t>sampe</a:t>
            </a:r>
            <a:r>
              <a:rPr lang="en-US" dirty="0" smtClean="0"/>
              <a:t> file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a:t>
            </a:r>
            <a:r>
              <a:rPr lang="en-US" dirty="0" smtClean="0"/>
              <a:t>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837</Words>
  <Application>Microsoft Macintosh PowerPoint</Application>
  <PresentationFormat>On-screen Show (4:3)</PresentationFormat>
  <Paragraphs>107</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Parallelization</vt:lpstr>
      <vt:lpstr>Moore's law</vt:lpstr>
      <vt:lpstr>Moore’s law and genomics</vt:lpstr>
      <vt:lpstr>Trivial parallelization</vt:lpstr>
      <vt:lpstr>Examples of trivial parallelization</vt:lpstr>
      <vt:lpstr>Harder to parallelize</vt:lpstr>
      <vt:lpstr>Threads</vt:lpstr>
      <vt:lpstr>Threads</vt:lpstr>
      <vt:lpstr>Threads example</vt:lpstr>
      <vt:lpstr>GPU</vt:lpstr>
      <vt:lpstr>Clusters</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36</cp:revision>
  <dcterms:created xsi:type="dcterms:W3CDTF">2012-09-12T10:04:19Z</dcterms:created>
  <dcterms:modified xsi:type="dcterms:W3CDTF">2012-09-12T11:21:19Z</dcterms:modified>
</cp:coreProperties>
</file>